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7" r:id="rId5"/>
    <p:sldId id="288" r:id="rId6"/>
    <p:sldId id="262" r:id="rId7"/>
    <p:sldId id="263" r:id="rId8"/>
    <p:sldId id="264" r:id="rId9"/>
    <p:sldId id="265" r:id="rId10"/>
    <p:sldId id="274" r:id="rId11"/>
    <p:sldId id="267" r:id="rId12"/>
    <p:sldId id="266" r:id="rId13"/>
    <p:sldId id="275" r:id="rId14"/>
    <p:sldId id="282" r:id="rId15"/>
    <p:sldId id="283" r:id="rId16"/>
    <p:sldId id="280" r:id="rId17"/>
    <p:sldId id="273" r:id="rId18"/>
    <p:sldId id="289" r:id="rId19"/>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411229161672"/>
          <c:y val="4.0519502808352516E-2"/>
          <c:w val="0.67383899352313681"/>
          <c:h val="0.85835166819831388"/>
        </c:manualLayout>
      </c:layout>
      <c:barChart>
        <c:barDir val="col"/>
        <c:grouping val="clustered"/>
        <c:varyColors val="0"/>
        <c:ser>
          <c:idx val="0"/>
          <c:order val="0"/>
          <c:tx>
            <c:strRef>
              <c:f>Лист1!$B$1</c:f>
              <c:strCache>
                <c:ptCount val="1"/>
                <c:pt idx="0">
                  <c:v>Выручка</c:v>
                </c:pt>
              </c:strCache>
            </c:strRef>
          </c:tx>
          <c:invertIfNegative val="0"/>
          <c:cat>
            <c:strRef>
              <c:f>Лист1!$A$2:$A$7</c:f>
              <c:strCache>
                <c:ptCount val="6"/>
                <c:pt idx="0">
                  <c:v>2014 г.</c:v>
                </c:pt>
                <c:pt idx="1">
                  <c:v>2015 г.</c:v>
                </c:pt>
                <c:pt idx="2">
                  <c:v>2016 г.</c:v>
                </c:pt>
                <c:pt idx="3">
                  <c:v>2017 г.</c:v>
                </c:pt>
                <c:pt idx="4">
                  <c:v>2018 г.</c:v>
                </c:pt>
                <c:pt idx="5">
                  <c:v>2019 г.</c:v>
                </c:pt>
              </c:strCache>
            </c:strRef>
          </c:cat>
          <c:val>
            <c:numRef>
              <c:f>Лист1!$B$2:$B$7</c:f>
              <c:numCache>
                <c:formatCode>#,##0.00</c:formatCode>
                <c:ptCount val="6"/>
                <c:pt idx="0">
                  <c:v>254268000</c:v>
                </c:pt>
                <c:pt idx="1">
                  <c:v>536897000</c:v>
                </c:pt>
                <c:pt idx="2">
                  <c:v>586814000</c:v>
                </c:pt>
                <c:pt idx="3">
                  <c:v>471987000</c:v>
                </c:pt>
                <c:pt idx="4">
                  <c:v>982389000</c:v>
                </c:pt>
                <c:pt idx="5">
                  <c:v>1352000000</c:v>
                </c:pt>
              </c:numCache>
            </c:numRef>
          </c:val>
        </c:ser>
        <c:dLbls>
          <c:showLegendKey val="0"/>
          <c:showVal val="0"/>
          <c:showCatName val="0"/>
          <c:showSerName val="0"/>
          <c:showPercent val="0"/>
          <c:showBubbleSize val="0"/>
        </c:dLbls>
        <c:gapWidth val="150"/>
        <c:axId val="213936128"/>
        <c:axId val="213612736"/>
      </c:barChart>
      <c:lineChart>
        <c:grouping val="standard"/>
        <c:varyColors val="0"/>
        <c:ser>
          <c:idx val="1"/>
          <c:order val="1"/>
          <c:tx>
            <c:strRef>
              <c:f>Лист1!$C$1</c:f>
              <c:strCache>
                <c:ptCount val="1"/>
                <c:pt idx="0">
                  <c:v>Чистая прибыль</c:v>
                </c:pt>
              </c:strCache>
            </c:strRef>
          </c:tx>
          <c:cat>
            <c:strRef>
              <c:f>Лист1!$A$2:$A$7</c:f>
              <c:strCache>
                <c:ptCount val="6"/>
                <c:pt idx="0">
                  <c:v>2014 г.</c:v>
                </c:pt>
                <c:pt idx="1">
                  <c:v>2015 г.</c:v>
                </c:pt>
                <c:pt idx="2">
                  <c:v>2016 г.</c:v>
                </c:pt>
                <c:pt idx="3">
                  <c:v>2017 г.</c:v>
                </c:pt>
                <c:pt idx="4">
                  <c:v>2018 г.</c:v>
                </c:pt>
                <c:pt idx="5">
                  <c:v>2019 г.</c:v>
                </c:pt>
              </c:strCache>
            </c:strRef>
          </c:cat>
          <c:val>
            <c:numRef>
              <c:f>Лист1!$C$2:$C$7</c:f>
              <c:numCache>
                <c:formatCode>#,##0.00</c:formatCode>
                <c:ptCount val="6"/>
                <c:pt idx="0">
                  <c:v>10708000</c:v>
                </c:pt>
                <c:pt idx="1">
                  <c:v>18712000</c:v>
                </c:pt>
                <c:pt idx="2">
                  <c:v>20600000</c:v>
                </c:pt>
                <c:pt idx="3">
                  <c:v>16518000</c:v>
                </c:pt>
                <c:pt idx="4">
                  <c:v>59595000</c:v>
                </c:pt>
                <c:pt idx="5">
                  <c:v>77372382</c:v>
                </c:pt>
              </c:numCache>
            </c:numRef>
          </c:val>
          <c:smooth val="0"/>
        </c:ser>
        <c:dLbls>
          <c:showLegendKey val="0"/>
          <c:showVal val="0"/>
          <c:showCatName val="0"/>
          <c:showSerName val="0"/>
          <c:showPercent val="0"/>
          <c:showBubbleSize val="0"/>
        </c:dLbls>
        <c:marker val="1"/>
        <c:smooth val="0"/>
        <c:axId val="213936128"/>
        <c:axId val="213612736"/>
      </c:lineChart>
      <c:catAx>
        <c:axId val="213936128"/>
        <c:scaling>
          <c:orientation val="minMax"/>
        </c:scaling>
        <c:delete val="0"/>
        <c:axPos val="b"/>
        <c:majorTickMark val="out"/>
        <c:minorTickMark val="none"/>
        <c:tickLblPos val="nextTo"/>
        <c:crossAx val="213612736"/>
        <c:crosses val="autoZero"/>
        <c:auto val="1"/>
        <c:lblAlgn val="ctr"/>
        <c:lblOffset val="100"/>
        <c:noMultiLvlLbl val="0"/>
      </c:catAx>
      <c:valAx>
        <c:axId val="213612736"/>
        <c:scaling>
          <c:orientation val="minMax"/>
        </c:scaling>
        <c:delete val="0"/>
        <c:axPos val="l"/>
        <c:majorGridlines/>
        <c:numFmt formatCode="#,##0.00" sourceLinked="1"/>
        <c:majorTickMark val="out"/>
        <c:minorTickMark val="none"/>
        <c:tickLblPos val="nextTo"/>
        <c:crossAx val="213936128"/>
        <c:crosses val="autoZero"/>
        <c:crossBetween val="between"/>
        <c:dispUnits>
          <c:builtInUnit val="millions"/>
        </c:dispUnits>
      </c:valAx>
    </c:plotArea>
    <c:legend>
      <c:legendPos val="r"/>
      <c:layout>
        <c:manualLayout>
          <c:xMode val="edge"/>
          <c:yMode val="edge"/>
          <c:x val="0.78674722443076728"/>
          <c:y val="0.41871074954984205"/>
          <c:w val="0.20270528028100077"/>
          <c:h val="0.26215749254656551"/>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411229161672"/>
          <c:y val="4.1333015764445313E-2"/>
          <c:w val="0.66455639919151288"/>
          <c:h val="0.85550778450915255"/>
        </c:manualLayout>
      </c:layout>
      <c:barChart>
        <c:barDir val="col"/>
        <c:grouping val="clustered"/>
        <c:varyColors val="0"/>
        <c:ser>
          <c:idx val="0"/>
          <c:order val="0"/>
          <c:tx>
            <c:strRef>
              <c:f>Лист1!$B$1</c:f>
              <c:strCache>
                <c:ptCount val="1"/>
                <c:pt idx="0">
                  <c:v>Выручка</c:v>
                </c:pt>
              </c:strCache>
            </c:strRef>
          </c:tx>
          <c:invertIfNegative val="0"/>
          <c:cat>
            <c:strRef>
              <c:f>Лист1!$A$2:$A$6</c:f>
              <c:strCache>
                <c:ptCount val="5"/>
                <c:pt idx="0">
                  <c:v>2020 г. </c:v>
                </c:pt>
                <c:pt idx="1">
                  <c:v>2021 г. </c:v>
                </c:pt>
                <c:pt idx="2">
                  <c:v>2022 г.</c:v>
                </c:pt>
                <c:pt idx="3">
                  <c:v>2023 г.</c:v>
                </c:pt>
                <c:pt idx="4">
                  <c:v>2024 г.</c:v>
                </c:pt>
              </c:strCache>
            </c:strRef>
          </c:cat>
          <c:val>
            <c:numRef>
              <c:f>Лист1!$B$2:$B$6</c:f>
              <c:numCache>
                <c:formatCode>#,##0.00</c:formatCode>
                <c:ptCount val="5"/>
                <c:pt idx="0">
                  <c:v>1515294030.841048</c:v>
                </c:pt>
                <c:pt idx="1">
                  <c:v>1927191089.2827981</c:v>
                </c:pt>
                <c:pt idx="2">
                  <c:v>2496980221.4947867</c:v>
                </c:pt>
                <c:pt idx="3">
                  <c:v>3222423263.5749454</c:v>
                </c:pt>
                <c:pt idx="4">
                  <c:v>3995624559.1183362</c:v>
                </c:pt>
              </c:numCache>
            </c:numRef>
          </c:val>
        </c:ser>
        <c:dLbls>
          <c:showLegendKey val="0"/>
          <c:showVal val="0"/>
          <c:showCatName val="0"/>
          <c:showSerName val="0"/>
          <c:showPercent val="0"/>
          <c:showBubbleSize val="0"/>
        </c:dLbls>
        <c:gapWidth val="150"/>
        <c:axId val="213935104"/>
        <c:axId val="215753280"/>
      </c:barChart>
      <c:lineChart>
        <c:grouping val="standard"/>
        <c:varyColors val="0"/>
        <c:ser>
          <c:idx val="1"/>
          <c:order val="1"/>
          <c:tx>
            <c:strRef>
              <c:f>Лист1!$C$1</c:f>
              <c:strCache>
                <c:ptCount val="1"/>
                <c:pt idx="0">
                  <c:v>Чистая прибыль</c:v>
                </c:pt>
              </c:strCache>
            </c:strRef>
          </c:tx>
          <c:cat>
            <c:strRef>
              <c:f>Лист1!$A$2:$A$6</c:f>
              <c:strCache>
                <c:ptCount val="5"/>
                <c:pt idx="0">
                  <c:v>2020 г. </c:v>
                </c:pt>
                <c:pt idx="1">
                  <c:v>2021 г. </c:v>
                </c:pt>
                <c:pt idx="2">
                  <c:v>2022 г.</c:v>
                </c:pt>
                <c:pt idx="3">
                  <c:v>2023 г.</c:v>
                </c:pt>
                <c:pt idx="4">
                  <c:v>2024 г.</c:v>
                </c:pt>
              </c:strCache>
            </c:strRef>
          </c:cat>
          <c:val>
            <c:numRef>
              <c:f>Лист1!$C$2:$C$6</c:f>
              <c:numCache>
                <c:formatCode>#,##0.00</c:formatCode>
                <c:ptCount val="5"/>
                <c:pt idx="0">
                  <c:v>106080605.38865064</c:v>
                </c:pt>
                <c:pt idx="1">
                  <c:v>135265075.9099412</c:v>
                </c:pt>
                <c:pt idx="2">
                  <c:v>176593834.21141446</c:v>
                </c:pt>
                <c:pt idx="3">
                  <c:v>236385718.19731545</c:v>
                </c:pt>
                <c:pt idx="4">
                  <c:v>291036670.30784851</c:v>
                </c:pt>
              </c:numCache>
            </c:numRef>
          </c:val>
          <c:smooth val="0"/>
        </c:ser>
        <c:dLbls>
          <c:showLegendKey val="0"/>
          <c:showVal val="0"/>
          <c:showCatName val="0"/>
          <c:showSerName val="0"/>
          <c:showPercent val="0"/>
          <c:showBubbleSize val="0"/>
        </c:dLbls>
        <c:marker val="1"/>
        <c:smooth val="0"/>
        <c:axId val="213935104"/>
        <c:axId val="215753280"/>
      </c:lineChart>
      <c:catAx>
        <c:axId val="213935104"/>
        <c:scaling>
          <c:orientation val="minMax"/>
        </c:scaling>
        <c:delete val="0"/>
        <c:axPos val="b"/>
        <c:majorTickMark val="out"/>
        <c:minorTickMark val="none"/>
        <c:tickLblPos val="nextTo"/>
        <c:crossAx val="215753280"/>
        <c:crosses val="autoZero"/>
        <c:auto val="1"/>
        <c:lblAlgn val="ctr"/>
        <c:lblOffset val="100"/>
        <c:noMultiLvlLbl val="0"/>
      </c:catAx>
      <c:valAx>
        <c:axId val="215753280"/>
        <c:scaling>
          <c:orientation val="minMax"/>
        </c:scaling>
        <c:delete val="0"/>
        <c:axPos val="l"/>
        <c:majorGridlines/>
        <c:numFmt formatCode="#,##0.00" sourceLinked="1"/>
        <c:majorTickMark val="out"/>
        <c:minorTickMark val="none"/>
        <c:tickLblPos val="nextTo"/>
        <c:crossAx val="213935104"/>
        <c:crosses val="autoZero"/>
        <c:crossBetween val="between"/>
        <c:dispUnits>
          <c:builtInUnit val="millions"/>
        </c:dispUnits>
      </c:valAx>
    </c:plotArea>
    <c:legend>
      <c:legendPos val="r"/>
      <c:layout>
        <c:manualLayout>
          <c:xMode val="edge"/>
          <c:yMode val="edge"/>
          <c:x val="0.81536801614103127"/>
          <c:y val="0.36878073903980196"/>
          <c:w val="0.16638607762908228"/>
          <c:h val="0.31931592404403619"/>
        </c:manualLayout>
      </c:layout>
      <c:overlay val="0"/>
    </c:legend>
    <c:plotVisOnly val="1"/>
    <c:dispBlanksAs val="gap"/>
    <c:showDLblsOverMax val="0"/>
  </c:chart>
  <c:txPr>
    <a:bodyPr/>
    <a:lstStyle/>
    <a:p>
      <a:pPr>
        <a:defRPr sz="1800"/>
      </a:pPr>
      <a:endParaRPr lang="ru-RU"/>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g"/></Relationships>
</file>

<file path=ppt/diagrams/_rels/data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image" Target="../media/image22.jpg"/></Relationships>
</file>

<file path=ppt/diagrams/_rels/data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diagrams/_rels/data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image" Target="../media/image22.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196C3-35E8-4312-A429-CC76B7B969F4}" type="doc">
      <dgm:prSet loTypeId="urn:microsoft.com/office/officeart/2005/8/layout/hProcess4" loCatId="process" qsTypeId="urn:microsoft.com/office/officeart/2005/8/quickstyle/simple2" qsCatId="simple" csTypeId="urn:microsoft.com/office/officeart/2005/8/colors/accent1_2" csCatId="accent1" phldr="1"/>
      <dgm:spPr/>
    </dgm:pt>
    <dgm:pt modelId="{C1ABB289-89E8-40B7-98DF-37BFB394582E}">
      <dgm:prSet phldrT="[Текст]" custT="1"/>
      <dgm:spPr/>
      <dgm:t>
        <a:bodyPr/>
        <a:lstStyle/>
        <a:p>
          <a:r>
            <a:rPr lang="ru-RU" sz="3600" b="1" dirty="0" smtClean="0"/>
            <a:t>2006</a:t>
          </a:r>
          <a:endParaRPr lang="ru-RU" sz="1100" dirty="0"/>
        </a:p>
      </dgm:t>
    </dgm:pt>
    <dgm:pt modelId="{A78695F0-DF4C-4423-B99F-B4599D47C86C}" type="parTrans" cxnId="{A5B00322-EC6A-4D0E-96EF-46CEFD356741}">
      <dgm:prSet/>
      <dgm:spPr/>
      <dgm:t>
        <a:bodyPr/>
        <a:lstStyle/>
        <a:p>
          <a:endParaRPr lang="ru-RU"/>
        </a:p>
      </dgm:t>
    </dgm:pt>
    <dgm:pt modelId="{B315B139-B7EB-4334-A26B-9A70D55D855D}" type="sibTrans" cxnId="{A5B00322-EC6A-4D0E-96EF-46CEFD356741}">
      <dgm:prSet/>
      <dgm:spPr/>
      <dgm:t>
        <a:bodyPr/>
        <a:lstStyle/>
        <a:p>
          <a:endParaRPr lang="ru-RU"/>
        </a:p>
      </dgm:t>
    </dgm:pt>
    <dgm:pt modelId="{7795EA1B-8FAF-4AB5-A83F-2F99D9AC1E55}">
      <dgm:prSet phldrT="[Текст]"/>
      <dgm:spPr/>
      <dgm:t>
        <a:bodyPr/>
        <a:lstStyle/>
        <a:p>
          <a:r>
            <a:rPr lang="ru-RU" b="1" dirty="0" smtClean="0"/>
            <a:t>2008</a:t>
          </a:r>
          <a:endParaRPr lang="ru-RU" b="1" dirty="0"/>
        </a:p>
      </dgm:t>
    </dgm:pt>
    <dgm:pt modelId="{E53EA2C6-6BA7-41DF-8D0D-519242DC8D36}" type="parTrans" cxnId="{EF93062E-A28B-44FC-8FA6-F2AD01C03217}">
      <dgm:prSet/>
      <dgm:spPr/>
      <dgm:t>
        <a:bodyPr/>
        <a:lstStyle/>
        <a:p>
          <a:endParaRPr lang="ru-RU"/>
        </a:p>
      </dgm:t>
    </dgm:pt>
    <dgm:pt modelId="{9AB0CD0A-E3B0-474E-9742-FE1D069599CD}" type="sibTrans" cxnId="{EF93062E-A28B-44FC-8FA6-F2AD01C03217}">
      <dgm:prSet/>
      <dgm:spPr/>
      <dgm:t>
        <a:bodyPr/>
        <a:lstStyle/>
        <a:p>
          <a:endParaRPr lang="ru-RU"/>
        </a:p>
      </dgm:t>
    </dgm:pt>
    <dgm:pt modelId="{26C1BA38-1662-4B13-AF25-6913E10647BC}">
      <dgm:prSet phldrT="[Текст]"/>
      <dgm:spPr/>
      <dgm:t>
        <a:bodyPr/>
        <a:lstStyle/>
        <a:p>
          <a:r>
            <a:rPr lang="ru-RU" b="1" dirty="0" smtClean="0"/>
            <a:t>2009</a:t>
          </a:r>
          <a:endParaRPr lang="ru-RU" b="1" dirty="0"/>
        </a:p>
      </dgm:t>
    </dgm:pt>
    <dgm:pt modelId="{E6DC9BF1-C2E2-4557-BD80-B4ADE85D7723}" type="parTrans" cxnId="{19BC3048-52ED-43D0-9B81-FE24F17FD752}">
      <dgm:prSet/>
      <dgm:spPr/>
      <dgm:t>
        <a:bodyPr/>
        <a:lstStyle/>
        <a:p>
          <a:endParaRPr lang="ru-RU"/>
        </a:p>
      </dgm:t>
    </dgm:pt>
    <dgm:pt modelId="{1CDBAC67-4493-4BCD-9648-F16A29B8F60C}" type="sibTrans" cxnId="{19BC3048-52ED-43D0-9B81-FE24F17FD752}">
      <dgm:prSet/>
      <dgm:spPr/>
      <dgm:t>
        <a:bodyPr/>
        <a:lstStyle/>
        <a:p>
          <a:endParaRPr lang="ru-RU"/>
        </a:p>
      </dgm:t>
    </dgm:pt>
    <dgm:pt modelId="{2AB2249C-FEB0-4886-9734-5D4DF277855A}">
      <dgm:prSet phldrT="[Текст]"/>
      <dgm:spPr/>
      <dgm:t>
        <a:bodyPr/>
        <a:lstStyle/>
        <a:p>
          <a:r>
            <a:rPr lang="ru-RU" b="1" dirty="0" smtClean="0"/>
            <a:t>2007</a:t>
          </a:r>
          <a:endParaRPr lang="ru-RU" dirty="0"/>
        </a:p>
      </dgm:t>
    </dgm:pt>
    <dgm:pt modelId="{62081B0F-131A-47BF-9526-5F90264B1A23}" type="parTrans" cxnId="{039503E5-2545-44EF-A0CF-6683B955EEA8}">
      <dgm:prSet/>
      <dgm:spPr/>
      <dgm:t>
        <a:bodyPr/>
        <a:lstStyle/>
        <a:p>
          <a:endParaRPr lang="ru-RU"/>
        </a:p>
      </dgm:t>
    </dgm:pt>
    <dgm:pt modelId="{F8AE9389-A14F-4FCA-AF12-7AE24C06E51D}" type="sibTrans" cxnId="{039503E5-2545-44EF-A0CF-6683B955EEA8}">
      <dgm:prSet/>
      <dgm:spPr/>
      <dgm:t>
        <a:bodyPr/>
        <a:lstStyle/>
        <a:p>
          <a:endParaRPr lang="ru-RU"/>
        </a:p>
      </dgm:t>
    </dgm:pt>
    <dgm:pt modelId="{2E40A8DD-1942-415D-ACEC-4C3DAEAB1E5D}">
      <dgm:prSet custT="1"/>
      <dgm:spPr/>
      <dgm:t>
        <a:bodyPr/>
        <a:lstStyle/>
        <a:p>
          <a:r>
            <a:rPr lang="ru-RU" sz="1600" dirty="0" smtClean="0">
              <a:solidFill>
                <a:schemeClr val="tx2"/>
              </a:solidFill>
              <a:latin typeface="+mn-lt"/>
            </a:rPr>
            <a:t>Учреждение ООО «НПП «</a:t>
          </a:r>
          <a:r>
            <a:rPr lang="ru-RU" sz="1600" dirty="0" err="1" smtClean="0">
              <a:solidFill>
                <a:schemeClr val="tx2"/>
              </a:solidFill>
              <a:latin typeface="+mn-lt"/>
            </a:rPr>
            <a:t>Адвент</a:t>
          </a:r>
          <a:r>
            <a:rPr lang="ru-RU" sz="1600" dirty="0" smtClean="0">
              <a:solidFill>
                <a:schemeClr val="tx2"/>
              </a:solidFill>
              <a:latin typeface="+mn-lt"/>
            </a:rPr>
            <a:t>»</a:t>
          </a:r>
          <a:endParaRPr lang="ru-RU" sz="1600" dirty="0">
            <a:solidFill>
              <a:schemeClr val="tx2"/>
            </a:solidFill>
            <a:latin typeface="+mn-lt"/>
          </a:endParaRPr>
        </a:p>
      </dgm:t>
    </dgm:pt>
    <dgm:pt modelId="{25C7004A-7993-4E03-BED2-E2B445717078}" type="parTrans" cxnId="{0C172EAD-F0A1-4225-BC2B-9AC3606973CC}">
      <dgm:prSet/>
      <dgm:spPr/>
      <dgm:t>
        <a:bodyPr/>
        <a:lstStyle/>
        <a:p>
          <a:endParaRPr lang="ru-RU"/>
        </a:p>
      </dgm:t>
    </dgm:pt>
    <dgm:pt modelId="{550BDA27-AD1F-4CCA-AB20-B6AEE86594F9}" type="sibTrans" cxnId="{0C172EAD-F0A1-4225-BC2B-9AC3606973CC}">
      <dgm:prSet/>
      <dgm:spPr/>
      <dgm:t>
        <a:bodyPr/>
        <a:lstStyle/>
        <a:p>
          <a:endParaRPr lang="ru-RU"/>
        </a:p>
      </dgm:t>
    </dgm:pt>
    <dgm:pt modelId="{CEF159A2-1DDA-4EB4-ACE7-636B3B416B95}">
      <dgm:prSet custT="1"/>
      <dgm:spPr/>
      <dgm:t>
        <a:bodyPr/>
        <a:lstStyle/>
        <a:p>
          <a:r>
            <a:rPr lang="ru-RU" sz="1200" dirty="0" smtClean="0">
              <a:solidFill>
                <a:schemeClr val="tx2"/>
              </a:solidFill>
              <a:latin typeface="+mn-lt"/>
            </a:rPr>
            <a:t>НИР Интоксикация</a:t>
          </a:r>
          <a:endParaRPr lang="ru-RU" sz="1200" dirty="0">
            <a:solidFill>
              <a:schemeClr val="tx2"/>
            </a:solidFill>
            <a:latin typeface="+mn-lt"/>
          </a:endParaRPr>
        </a:p>
      </dgm:t>
    </dgm:pt>
    <dgm:pt modelId="{7ACD8E48-79B9-4F23-866A-34D2BBF2BB12}" type="parTrans" cxnId="{21758E8C-4A00-47B5-BAAE-CE5BE9D724AC}">
      <dgm:prSet/>
      <dgm:spPr/>
      <dgm:t>
        <a:bodyPr/>
        <a:lstStyle/>
        <a:p>
          <a:endParaRPr lang="ru-RU"/>
        </a:p>
      </dgm:t>
    </dgm:pt>
    <dgm:pt modelId="{AF9C4B3D-1655-4D83-B723-2B9F0AD095FC}" type="sibTrans" cxnId="{21758E8C-4A00-47B5-BAAE-CE5BE9D724AC}">
      <dgm:prSet/>
      <dgm:spPr/>
      <dgm:t>
        <a:bodyPr/>
        <a:lstStyle/>
        <a:p>
          <a:endParaRPr lang="ru-RU"/>
        </a:p>
      </dgm:t>
    </dgm:pt>
    <dgm:pt modelId="{0693903A-ADF3-4EEA-88A0-5A998B11D833}">
      <dgm:prSet custT="1"/>
      <dgm:spPr/>
      <dgm:t>
        <a:bodyPr/>
        <a:lstStyle/>
        <a:p>
          <a:pPr algn="l"/>
          <a:r>
            <a:rPr lang="ru-RU" sz="1200" dirty="0" smtClean="0">
              <a:solidFill>
                <a:schemeClr val="tx2"/>
              </a:solidFill>
              <a:latin typeface="+mn-lt"/>
            </a:rPr>
            <a:t>ОКР Атомоход</a:t>
          </a:r>
          <a:endParaRPr lang="ru-RU" sz="1200" dirty="0">
            <a:solidFill>
              <a:schemeClr val="tx2"/>
            </a:solidFill>
            <a:latin typeface="+mn-lt"/>
          </a:endParaRPr>
        </a:p>
      </dgm:t>
    </dgm:pt>
    <dgm:pt modelId="{5B780A63-5793-40F5-B6B5-05CD3F2F7F42}" type="parTrans" cxnId="{EB4C7EF1-723F-4008-BF30-C54CF2705A19}">
      <dgm:prSet/>
      <dgm:spPr/>
      <dgm:t>
        <a:bodyPr/>
        <a:lstStyle/>
        <a:p>
          <a:endParaRPr lang="ru-RU"/>
        </a:p>
      </dgm:t>
    </dgm:pt>
    <dgm:pt modelId="{33C45D62-F345-49F2-8608-FE6E23422320}" type="sibTrans" cxnId="{EB4C7EF1-723F-4008-BF30-C54CF2705A19}">
      <dgm:prSet/>
      <dgm:spPr/>
      <dgm:t>
        <a:bodyPr/>
        <a:lstStyle/>
        <a:p>
          <a:endParaRPr lang="ru-RU"/>
        </a:p>
      </dgm:t>
    </dgm:pt>
    <dgm:pt modelId="{B8461C97-070A-41B8-A9D7-E1C889B064AC}">
      <dgm:prSet custT="1"/>
      <dgm:spPr/>
      <dgm:t>
        <a:bodyPr/>
        <a:lstStyle/>
        <a:p>
          <a:pPr algn="l"/>
          <a:r>
            <a:rPr lang="ru-RU" sz="1200" dirty="0" smtClean="0">
              <a:solidFill>
                <a:schemeClr val="tx2"/>
              </a:solidFill>
              <a:latin typeface="+mn-lt"/>
            </a:rPr>
            <a:t>ОКР Загривок</a:t>
          </a:r>
          <a:endParaRPr lang="ru-RU" sz="1200" dirty="0">
            <a:solidFill>
              <a:schemeClr val="tx2"/>
            </a:solidFill>
            <a:latin typeface="+mn-lt"/>
          </a:endParaRPr>
        </a:p>
      </dgm:t>
    </dgm:pt>
    <dgm:pt modelId="{16AD3C74-B53D-40AE-87EA-93E0BEE28B2F}" type="parTrans" cxnId="{CC3FDF78-F7B6-4B56-827D-80C2A133E402}">
      <dgm:prSet/>
      <dgm:spPr/>
      <dgm:t>
        <a:bodyPr/>
        <a:lstStyle/>
        <a:p>
          <a:endParaRPr lang="ru-RU"/>
        </a:p>
      </dgm:t>
    </dgm:pt>
    <dgm:pt modelId="{9EFDC9D2-05D6-43C3-B866-4D52B5ED9F4F}" type="sibTrans" cxnId="{CC3FDF78-F7B6-4B56-827D-80C2A133E402}">
      <dgm:prSet/>
      <dgm:spPr/>
      <dgm:t>
        <a:bodyPr/>
        <a:lstStyle/>
        <a:p>
          <a:endParaRPr lang="ru-RU"/>
        </a:p>
      </dgm:t>
    </dgm:pt>
    <dgm:pt modelId="{02FC0253-A2A9-43AA-99E1-050C6E343005}">
      <dgm:prSet custT="1"/>
      <dgm:spPr/>
      <dgm:t>
        <a:bodyPr/>
        <a:lstStyle/>
        <a:p>
          <a:pPr algn="l"/>
          <a:r>
            <a:rPr lang="ru-RU" sz="1200" dirty="0" smtClean="0">
              <a:solidFill>
                <a:schemeClr val="tx2"/>
              </a:solidFill>
              <a:latin typeface="+mn-lt"/>
            </a:rPr>
            <a:t>ОКР Крона</a:t>
          </a:r>
          <a:endParaRPr lang="ru-RU" sz="1200" dirty="0">
            <a:solidFill>
              <a:schemeClr val="tx2"/>
            </a:solidFill>
            <a:latin typeface="+mn-lt"/>
          </a:endParaRPr>
        </a:p>
      </dgm:t>
    </dgm:pt>
    <dgm:pt modelId="{2805473B-C8A5-40F4-A61B-5F40AEB75F7F}" type="parTrans" cxnId="{99187B77-3BBB-4834-8DA7-8973EF30A2E9}">
      <dgm:prSet/>
      <dgm:spPr/>
      <dgm:t>
        <a:bodyPr/>
        <a:lstStyle/>
        <a:p>
          <a:endParaRPr lang="ru-RU"/>
        </a:p>
      </dgm:t>
    </dgm:pt>
    <dgm:pt modelId="{038BA6D8-1096-4388-B6B1-3B9E0450ABB0}" type="sibTrans" cxnId="{99187B77-3BBB-4834-8DA7-8973EF30A2E9}">
      <dgm:prSet/>
      <dgm:spPr/>
      <dgm:t>
        <a:bodyPr/>
        <a:lstStyle/>
        <a:p>
          <a:endParaRPr lang="ru-RU"/>
        </a:p>
      </dgm:t>
    </dgm:pt>
    <dgm:pt modelId="{9799F50F-9F7E-431F-BCF9-A4345452C292}">
      <dgm:prSet custT="1"/>
      <dgm:spPr/>
      <dgm:t>
        <a:bodyPr/>
        <a:lstStyle/>
        <a:p>
          <a:r>
            <a:rPr lang="ru-RU" sz="1200" dirty="0" smtClean="0">
              <a:solidFill>
                <a:schemeClr val="tx2"/>
              </a:solidFill>
              <a:latin typeface="+mn-lt"/>
            </a:rPr>
            <a:t>НИР </a:t>
          </a:r>
          <a:r>
            <a:rPr lang="ru-RU" sz="1200" dirty="0" err="1" smtClean="0">
              <a:solidFill>
                <a:schemeClr val="tx2"/>
              </a:solidFill>
              <a:latin typeface="+mn-lt"/>
            </a:rPr>
            <a:t>Ковровец</a:t>
          </a:r>
          <a:endParaRPr lang="ru-RU" sz="1200" dirty="0" smtClean="0">
            <a:solidFill>
              <a:schemeClr val="tx2"/>
            </a:solidFill>
            <a:latin typeface="+mn-lt"/>
          </a:endParaRPr>
        </a:p>
      </dgm:t>
    </dgm:pt>
    <dgm:pt modelId="{70B14D84-BF88-438B-B3EA-9F3EC0A0EE70}" type="parTrans" cxnId="{0924FEE9-76F6-44C0-AA8A-BCA906DCEB21}">
      <dgm:prSet/>
      <dgm:spPr/>
      <dgm:t>
        <a:bodyPr/>
        <a:lstStyle/>
        <a:p>
          <a:endParaRPr lang="ru-RU"/>
        </a:p>
      </dgm:t>
    </dgm:pt>
    <dgm:pt modelId="{01144E87-262D-4FF1-A574-7719AE76B17E}" type="sibTrans" cxnId="{0924FEE9-76F6-44C0-AA8A-BCA906DCEB21}">
      <dgm:prSet/>
      <dgm:spPr/>
      <dgm:t>
        <a:bodyPr/>
        <a:lstStyle/>
        <a:p>
          <a:endParaRPr lang="ru-RU"/>
        </a:p>
      </dgm:t>
    </dgm:pt>
    <dgm:pt modelId="{A7BB1C09-73E5-4617-B81C-0664997BF831}">
      <dgm:prSet custT="1"/>
      <dgm:spPr/>
      <dgm:t>
        <a:bodyPr/>
        <a:lstStyle/>
        <a:p>
          <a:r>
            <a:rPr lang="ru-RU" sz="1100" dirty="0" smtClean="0">
              <a:solidFill>
                <a:schemeClr val="tx2"/>
              </a:solidFill>
              <a:latin typeface="+mn-lt"/>
            </a:rPr>
            <a:t>НИР ПАК ОМЛА</a:t>
          </a:r>
          <a:endParaRPr lang="ru-RU" sz="1100" dirty="0">
            <a:solidFill>
              <a:schemeClr val="tx2"/>
            </a:solidFill>
            <a:latin typeface="+mn-lt"/>
          </a:endParaRPr>
        </a:p>
      </dgm:t>
    </dgm:pt>
    <dgm:pt modelId="{C737DCA2-C8B1-4E78-A14D-39C14B7925F6}" type="parTrans" cxnId="{95BCCAE0-F7D4-4E5B-A868-952B8E570844}">
      <dgm:prSet/>
      <dgm:spPr/>
      <dgm:t>
        <a:bodyPr/>
        <a:lstStyle/>
        <a:p>
          <a:endParaRPr lang="ru-RU"/>
        </a:p>
      </dgm:t>
    </dgm:pt>
    <dgm:pt modelId="{7D74AC24-E5EA-4231-9BBB-3BF01EEFED5A}" type="sibTrans" cxnId="{95BCCAE0-F7D4-4E5B-A868-952B8E570844}">
      <dgm:prSet/>
      <dgm:spPr/>
      <dgm:t>
        <a:bodyPr/>
        <a:lstStyle/>
        <a:p>
          <a:endParaRPr lang="ru-RU"/>
        </a:p>
      </dgm:t>
    </dgm:pt>
    <dgm:pt modelId="{D1649B49-B33C-48CD-B30A-152FCACBEC2F}">
      <dgm:prSet custT="1"/>
      <dgm:spPr/>
      <dgm:t>
        <a:bodyPr/>
        <a:lstStyle/>
        <a:p>
          <a:r>
            <a:rPr lang="ru-RU" sz="1200" dirty="0" smtClean="0">
              <a:solidFill>
                <a:schemeClr val="tx2"/>
              </a:solidFill>
              <a:latin typeface="+mn-lt"/>
            </a:rPr>
            <a:t>ОКР Ремонтник-М</a:t>
          </a:r>
        </a:p>
      </dgm:t>
    </dgm:pt>
    <dgm:pt modelId="{336DEF7E-9641-4CAC-8770-EF73813E63CA}" type="parTrans" cxnId="{11E67C32-5679-4C65-85B5-B3F18F2D2110}">
      <dgm:prSet/>
      <dgm:spPr/>
      <dgm:t>
        <a:bodyPr/>
        <a:lstStyle/>
        <a:p>
          <a:endParaRPr lang="ru-RU"/>
        </a:p>
      </dgm:t>
    </dgm:pt>
    <dgm:pt modelId="{8532E86F-60F6-484D-AB24-2671B9A7681C}" type="sibTrans" cxnId="{11E67C32-5679-4C65-85B5-B3F18F2D2110}">
      <dgm:prSet/>
      <dgm:spPr/>
      <dgm:t>
        <a:bodyPr/>
        <a:lstStyle/>
        <a:p>
          <a:endParaRPr lang="ru-RU"/>
        </a:p>
      </dgm:t>
    </dgm:pt>
    <dgm:pt modelId="{F1B70C82-7859-49AA-966A-D7F57FDD0B46}">
      <dgm:prSet custT="1"/>
      <dgm:spPr/>
      <dgm:t>
        <a:bodyPr/>
        <a:lstStyle/>
        <a:p>
          <a:r>
            <a:rPr lang="ru-RU" sz="1100" dirty="0" smtClean="0">
              <a:solidFill>
                <a:schemeClr val="tx2"/>
              </a:solidFill>
              <a:latin typeface="+mn-lt"/>
            </a:rPr>
            <a:t>СЧ ОКР Смуглянка-1</a:t>
          </a:r>
          <a:endParaRPr lang="ru-RU" sz="1100" dirty="0">
            <a:solidFill>
              <a:schemeClr val="tx2"/>
            </a:solidFill>
            <a:latin typeface="+mn-lt"/>
          </a:endParaRPr>
        </a:p>
      </dgm:t>
    </dgm:pt>
    <dgm:pt modelId="{CC941442-BFE8-492A-9A4E-9C3C20F2A5EB}" type="parTrans" cxnId="{326AC570-F8A8-4ED1-BD94-9E82D7FB59EC}">
      <dgm:prSet/>
      <dgm:spPr/>
      <dgm:t>
        <a:bodyPr/>
        <a:lstStyle/>
        <a:p>
          <a:endParaRPr lang="ru-RU"/>
        </a:p>
      </dgm:t>
    </dgm:pt>
    <dgm:pt modelId="{598C6586-9725-4D4C-BC5A-56D3CED91A0C}" type="sibTrans" cxnId="{326AC570-F8A8-4ED1-BD94-9E82D7FB59EC}">
      <dgm:prSet/>
      <dgm:spPr/>
      <dgm:t>
        <a:bodyPr/>
        <a:lstStyle/>
        <a:p>
          <a:endParaRPr lang="ru-RU"/>
        </a:p>
      </dgm:t>
    </dgm:pt>
    <dgm:pt modelId="{23422215-39D0-4F2A-AD2A-0214346141F9}">
      <dgm:prSet custT="1"/>
      <dgm:spPr/>
      <dgm:t>
        <a:bodyPr/>
        <a:lstStyle/>
        <a:p>
          <a:r>
            <a:rPr lang="ru-RU" sz="1100" dirty="0" smtClean="0">
              <a:solidFill>
                <a:schemeClr val="tx2"/>
              </a:solidFill>
              <a:latin typeface="+mn-lt"/>
            </a:rPr>
            <a:t>СЧ ОКР Ремонтник-А</a:t>
          </a:r>
          <a:endParaRPr lang="ru-RU" sz="1100" dirty="0">
            <a:solidFill>
              <a:schemeClr val="tx2"/>
            </a:solidFill>
            <a:latin typeface="+mn-lt"/>
          </a:endParaRPr>
        </a:p>
      </dgm:t>
    </dgm:pt>
    <dgm:pt modelId="{57F9DEEA-D9F6-495A-A84D-68C3141FCA9E}" type="parTrans" cxnId="{7E69EA2C-AA61-4097-B926-61CEB0E81646}">
      <dgm:prSet/>
      <dgm:spPr/>
      <dgm:t>
        <a:bodyPr/>
        <a:lstStyle/>
        <a:p>
          <a:endParaRPr lang="ru-RU"/>
        </a:p>
      </dgm:t>
    </dgm:pt>
    <dgm:pt modelId="{2FFA9763-C698-47AA-A04F-9441F8203137}" type="sibTrans" cxnId="{7E69EA2C-AA61-4097-B926-61CEB0E81646}">
      <dgm:prSet/>
      <dgm:spPr/>
      <dgm:t>
        <a:bodyPr/>
        <a:lstStyle/>
        <a:p>
          <a:endParaRPr lang="ru-RU"/>
        </a:p>
      </dgm:t>
    </dgm:pt>
    <dgm:pt modelId="{5CA00849-9F39-4019-9B4D-E2151332643E}">
      <dgm:prSet custT="1"/>
      <dgm:spPr/>
      <dgm:t>
        <a:bodyPr/>
        <a:lstStyle/>
        <a:p>
          <a:r>
            <a:rPr lang="ru-RU" sz="1100" dirty="0" smtClean="0">
              <a:solidFill>
                <a:schemeClr val="tx2"/>
              </a:solidFill>
              <a:latin typeface="+mn-lt"/>
            </a:rPr>
            <a:t>СЧ ОКР Знания</a:t>
          </a:r>
          <a:endParaRPr lang="ru-RU" sz="1100" dirty="0">
            <a:solidFill>
              <a:schemeClr val="tx2"/>
            </a:solidFill>
            <a:latin typeface="+mn-lt"/>
          </a:endParaRPr>
        </a:p>
      </dgm:t>
    </dgm:pt>
    <dgm:pt modelId="{51C2987B-F017-436D-869C-D35E052B64AE}" type="parTrans" cxnId="{82AC603A-60BB-4AE0-9349-1EAAB9276B42}">
      <dgm:prSet/>
      <dgm:spPr/>
      <dgm:t>
        <a:bodyPr/>
        <a:lstStyle/>
        <a:p>
          <a:endParaRPr lang="ru-RU"/>
        </a:p>
      </dgm:t>
    </dgm:pt>
    <dgm:pt modelId="{E774F450-FA18-43D9-9A9A-1E002B04CFCB}" type="sibTrans" cxnId="{82AC603A-60BB-4AE0-9349-1EAAB9276B42}">
      <dgm:prSet/>
      <dgm:spPr/>
      <dgm:t>
        <a:bodyPr/>
        <a:lstStyle/>
        <a:p>
          <a:endParaRPr lang="ru-RU"/>
        </a:p>
      </dgm:t>
    </dgm:pt>
    <dgm:pt modelId="{8B6C9820-F352-4BF3-B105-F363D9B7B42B}">
      <dgm:prSet custT="1"/>
      <dgm:spPr/>
      <dgm:t>
        <a:bodyPr/>
        <a:lstStyle/>
        <a:p>
          <a:pPr algn="l"/>
          <a:endParaRPr lang="ru-RU" sz="1200" dirty="0">
            <a:solidFill>
              <a:schemeClr val="tx2"/>
            </a:solidFill>
            <a:latin typeface="+mn-lt"/>
          </a:endParaRPr>
        </a:p>
      </dgm:t>
    </dgm:pt>
    <dgm:pt modelId="{B92EC1A6-E369-4301-8BC8-313EE8CA7A82}" type="parTrans" cxnId="{1835689B-8476-4E0B-A930-6EC5AE07D74F}">
      <dgm:prSet/>
      <dgm:spPr/>
      <dgm:t>
        <a:bodyPr/>
        <a:lstStyle/>
        <a:p>
          <a:endParaRPr lang="ru-RU"/>
        </a:p>
      </dgm:t>
    </dgm:pt>
    <dgm:pt modelId="{B84ADE0E-486D-48A0-885D-3FF57B34F1C2}" type="sibTrans" cxnId="{1835689B-8476-4E0B-A930-6EC5AE07D74F}">
      <dgm:prSet/>
      <dgm:spPr/>
      <dgm:t>
        <a:bodyPr/>
        <a:lstStyle/>
        <a:p>
          <a:endParaRPr lang="ru-RU"/>
        </a:p>
      </dgm:t>
    </dgm:pt>
    <dgm:pt modelId="{9CDA9FC4-1B4F-4449-8324-2E081A2DA2FC}" type="pres">
      <dgm:prSet presAssocID="{D43196C3-35E8-4312-A429-CC76B7B969F4}" presName="Name0" presStyleCnt="0">
        <dgm:presLayoutVars>
          <dgm:dir/>
          <dgm:animLvl val="lvl"/>
          <dgm:resizeHandles val="exact"/>
        </dgm:presLayoutVars>
      </dgm:prSet>
      <dgm:spPr/>
    </dgm:pt>
    <dgm:pt modelId="{05855F95-6D7F-4E0A-A861-B64C6048727C}" type="pres">
      <dgm:prSet presAssocID="{D43196C3-35E8-4312-A429-CC76B7B969F4}" presName="tSp" presStyleCnt="0"/>
      <dgm:spPr/>
    </dgm:pt>
    <dgm:pt modelId="{C0813607-E5E7-4843-9CD7-8E4F09473971}" type="pres">
      <dgm:prSet presAssocID="{D43196C3-35E8-4312-A429-CC76B7B969F4}" presName="bSp" presStyleCnt="0"/>
      <dgm:spPr/>
    </dgm:pt>
    <dgm:pt modelId="{D422B383-CA75-4F31-84B7-6238D45C2F1A}" type="pres">
      <dgm:prSet presAssocID="{D43196C3-35E8-4312-A429-CC76B7B969F4}" presName="process" presStyleCnt="0"/>
      <dgm:spPr/>
    </dgm:pt>
    <dgm:pt modelId="{7250E45B-6986-4E79-B384-2605AD7129B3}" type="pres">
      <dgm:prSet presAssocID="{C1ABB289-89E8-40B7-98DF-37BFB394582E}" presName="composite1" presStyleCnt="0"/>
      <dgm:spPr/>
    </dgm:pt>
    <dgm:pt modelId="{DCB96C04-23EB-4E31-A275-10CB8314CBAA}" type="pres">
      <dgm:prSet presAssocID="{C1ABB289-89E8-40B7-98DF-37BFB394582E}" presName="dummyNode1" presStyleLbl="node1" presStyleIdx="0" presStyleCnt="4"/>
      <dgm:spPr/>
    </dgm:pt>
    <dgm:pt modelId="{6E12F85A-059D-4B10-8804-CD02BE218468}" type="pres">
      <dgm:prSet presAssocID="{C1ABB289-89E8-40B7-98DF-37BFB394582E}" presName="childNode1" presStyleLbl="bgAcc1" presStyleIdx="0" presStyleCnt="4">
        <dgm:presLayoutVars>
          <dgm:bulletEnabled val="1"/>
        </dgm:presLayoutVars>
      </dgm:prSet>
      <dgm:spPr/>
      <dgm:t>
        <a:bodyPr/>
        <a:lstStyle/>
        <a:p>
          <a:endParaRPr lang="ru-RU"/>
        </a:p>
      </dgm:t>
    </dgm:pt>
    <dgm:pt modelId="{D28AD764-0BFE-47CB-8EBD-BB48FDEB0CD3}" type="pres">
      <dgm:prSet presAssocID="{C1ABB289-89E8-40B7-98DF-37BFB394582E}" presName="childNode1tx" presStyleLbl="bgAcc1" presStyleIdx="0" presStyleCnt="4">
        <dgm:presLayoutVars>
          <dgm:bulletEnabled val="1"/>
        </dgm:presLayoutVars>
      </dgm:prSet>
      <dgm:spPr/>
      <dgm:t>
        <a:bodyPr/>
        <a:lstStyle/>
        <a:p>
          <a:endParaRPr lang="ru-RU"/>
        </a:p>
      </dgm:t>
    </dgm:pt>
    <dgm:pt modelId="{CB74AB49-A53B-46FE-AFF6-003985F83607}" type="pres">
      <dgm:prSet presAssocID="{C1ABB289-89E8-40B7-98DF-37BFB394582E}" presName="parentNode1" presStyleLbl="node1" presStyleIdx="0" presStyleCnt="4">
        <dgm:presLayoutVars>
          <dgm:chMax val="1"/>
          <dgm:bulletEnabled val="1"/>
        </dgm:presLayoutVars>
      </dgm:prSet>
      <dgm:spPr/>
      <dgm:t>
        <a:bodyPr/>
        <a:lstStyle/>
        <a:p>
          <a:endParaRPr lang="ru-RU"/>
        </a:p>
      </dgm:t>
    </dgm:pt>
    <dgm:pt modelId="{061DAD09-1D59-4C95-95C7-1BC662C533B8}" type="pres">
      <dgm:prSet presAssocID="{C1ABB289-89E8-40B7-98DF-37BFB394582E}" presName="connSite1" presStyleCnt="0"/>
      <dgm:spPr/>
    </dgm:pt>
    <dgm:pt modelId="{B3A2BF9A-7A9E-478A-82C6-C94432AF6935}" type="pres">
      <dgm:prSet presAssocID="{B315B139-B7EB-4334-A26B-9A70D55D855D}" presName="Name9" presStyleLbl="sibTrans2D1" presStyleIdx="0" presStyleCnt="3"/>
      <dgm:spPr/>
      <dgm:t>
        <a:bodyPr/>
        <a:lstStyle/>
        <a:p>
          <a:endParaRPr lang="ru-RU"/>
        </a:p>
      </dgm:t>
    </dgm:pt>
    <dgm:pt modelId="{6B68021F-6594-48A9-AA8F-53E38901A8CD}" type="pres">
      <dgm:prSet presAssocID="{2AB2249C-FEB0-4886-9734-5D4DF277855A}" presName="composite2" presStyleCnt="0"/>
      <dgm:spPr/>
    </dgm:pt>
    <dgm:pt modelId="{F01BEBF4-39E7-4239-9ABA-F23C9DD2C224}" type="pres">
      <dgm:prSet presAssocID="{2AB2249C-FEB0-4886-9734-5D4DF277855A}" presName="dummyNode2" presStyleLbl="node1" presStyleIdx="0" presStyleCnt="4"/>
      <dgm:spPr/>
    </dgm:pt>
    <dgm:pt modelId="{3CD56EB9-4BC1-4CA7-AA31-FC4DBB5F4606}" type="pres">
      <dgm:prSet presAssocID="{2AB2249C-FEB0-4886-9734-5D4DF277855A}" presName="childNode2" presStyleLbl="bgAcc1" presStyleIdx="1" presStyleCnt="4" custLinFactNeighborX="756" custLinFactNeighborY="432">
        <dgm:presLayoutVars>
          <dgm:bulletEnabled val="1"/>
        </dgm:presLayoutVars>
      </dgm:prSet>
      <dgm:spPr/>
      <dgm:t>
        <a:bodyPr/>
        <a:lstStyle/>
        <a:p>
          <a:endParaRPr lang="ru-RU"/>
        </a:p>
      </dgm:t>
    </dgm:pt>
    <dgm:pt modelId="{8C306352-537F-4195-A6F5-55C8B149C61A}" type="pres">
      <dgm:prSet presAssocID="{2AB2249C-FEB0-4886-9734-5D4DF277855A}" presName="childNode2tx" presStyleLbl="bgAcc1" presStyleIdx="1" presStyleCnt="4">
        <dgm:presLayoutVars>
          <dgm:bulletEnabled val="1"/>
        </dgm:presLayoutVars>
      </dgm:prSet>
      <dgm:spPr/>
      <dgm:t>
        <a:bodyPr/>
        <a:lstStyle/>
        <a:p>
          <a:endParaRPr lang="ru-RU"/>
        </a:p>
      </dgm:t>
    </dgm:pt>
    <dgm:pt modelId="{0A8E3409-A27C-4D7F-A5CC-984B6DB9CFA7}" type="pres">
      <dgm:prSet presAssocID="{2AB2249C-FEB0-4886-9734-5D4DF277855A}" presName="parentNode2" presStyleLbl="node1" presStyleIdx="1" presStyleCnt="4">
        <dgm:presLayoutVars>
          <dgm:chMax val="0"/>
          <dgm:bulletEnabled val="1"/>
        </dgm:presLayoutVars>
      </dgm:prSet>
      <dgm:spPr/>
      <dgm:t>
        <a:bodyPr/>
        <a:lstStyle/>
        <a:p>
          <a:endParaRPr lang="ru-RU"/>
        </a:p>
      </dgm:t>
    </dgm:pt>
    <dgm:pt modelId="{A915032D-560B-4A0F-9CA0-138846FC1C86}" type="pres">
      <dgm:prSet presAssocID="{2AB2249C-FEB0-4886-9734-5D4DF277855A}" presName="connSite2" presStyleCnt="0"/>
      <dgm:spPr/>
    </dgm:pt>
    <dgm:pt modelId="{8C18812C-6F0A-4A62-A262-0858A52A81FA}" type="pres">
      <dgm:prSet presAssocID="{F8AE9389-A14F-4FCA-AF12-7AE24C06E51D}" presName="Name18" presStyleLbl="sibTrans2D1" presStyleIdx="1" presStyleCnt="3"/>
      <dgm:spPr/>
      <dgm:t>
        <a:bodyPr/>
        <a:lstStyle/>
        <a:p>
          <a:endParaRPr lang="ru-RU"/>
        </a:p>
      </dgm:t>
    </dgm:pt>
    <dgm:pt modelId="{E5BED50F-F821-417C-B3F7-FA3B9691D78D}" type="pres">
      <dgm:prSet presAssocID="{7795EA1B-8FAF-4AB5-A83F-2F99D9AC1E55}" presName="composite1" presStyleCnt="0"/>
      <dgm:spPr/>
    </dgm:pt>
    <dgm:pt modelId="{595D2C9D-0C0E-49BA-83B7-777404C2E7E6}" type="pres">
      <dgm:prSet presAssocID="{7795EA1B-8FAF-4AB5-A83F-2F99D9AC1E55}" presName="dummyNode1" presStyleLbl="node1" presStyleIdx="1" presStyleCnt="4"/>
      <dgm:spPr/>
    </dgm:pt>
    <dgm:pt modelId="{3AC763D0-5E04-4806-86E7-4243D500F2DF}" type="pres">
      <dgm:prSet presAssocID="{7795EA1B-8FAF-4AB5-A83F-2F99D9AC1E55}" presName="childNode1" presStyleLbl="bgAcc1" presStyleIdx="2" presStyleCnt="4">
        <dgm:presLayoutVars>
          <dgm:bulletEnabled val="1"/>
        </dgm:presLayoutVars>
      </dgm:prSet>
      <dgm:spPr/>
      <dgm:t>
        <a:bodyPr/>
        <a:lstStyle/>
        <a:p>
          <a:endParaRPr lang="ru-RU"/>
        </a:p>
      </dgm:t>
    </dgm:pt>
    <dgm:pt modelId="{E8B07003-625D-4E8E-AB28-59F55464DA6F}" type="pres">
      <dgm:prSet presAssocID="{7795EA1B-8FAF-4AB5-A83F-2F99D9AC1E55}" presName="childNode1tx" presStyleLbl="bgAcc1" presStyleIdx="2" presStyleCnt="4">
        <dgm:presLayoutVars>
          <dgm:bulletEnabled val="1"/>
        </dgm:presLayoutVars>
      </dgm:prSet>
      <dgm:spPr/>
      <dgm:t>
        <a:bodyPr/>
        <a:lstStyle/>
        <a:p>
          <a:endParaRPr lang="ru-RU"/>
        </a:p>
      </dgm:t>
    </dgm:pt>
    <dgm:pt modelId="{9C7B30E6-C306-4BDE-B176-67F7851300A0}" type="pres">
      <dgm:prSet presAssocID="{7795EA1B-8FAF-4AB5-A83F-2F99D9AC1E55}" presName="parentNode1" presStyleLbl="node1" presStyleIdx="2" presStyleCnt="4">
        <dgm:presLayoutVars>
          <dgm:chMax val="1"/>
          <dgm:bulletEnabled val="1"/>
        </dgm:presLayoutVars>
      </dgm:prSet>
      <dgm:spPr/>
      <dgm:t>
        <a:bodyPr/>
        <a:lstStyle/>
        <a:p>
          <a:endParaRPr lang="ru-RU"/>
        </a:p>
      </dgm:t>
    </dgm:pt>
    <dgm:pt modelId="{C8B0E513-FD18-4007-84DD-1E9309BD33D4}" type="pres">
      <dgm:prSet presAssocID="{7795EA1B-8FAF-4AB5-A83F-2F99D9AC1E55}" presName="connSite1" presStyleCnt="0"/>
      <dgm:spPr/>
    </dgm:pt>
    <dgm:pt modelId="{978D75A6-5AC4-4D3F-8F0A-8E3C8094C2C3}" type="pres">
      <dgm:prSet presAssocID="{9AB0CD0A-E3B0-474E-9742-FE1D069599CD}" presName="Name9" presStyleLbl="sibTrans2D1" presStyleIdx="2" presStyleCnt="3"/>
      <dgm:spPr/>
      <dgm:t>
        <a:bodyPr/>
        <a:lstStyle/>
        <a:p>
          <a:endParaRPr lang="ru-RU"/>
        </a:p>
      </dgm:t>
    </dgm:pt>
    <dgm:pt modelId="{EACAAD0A-5A11-4867-BF5C-DA9D168EAB1A}" type="pres">
      <dgm:prSet presAssocID="{26C1BA38-1662-4B13-AF25-6913E10647BC}" presName="composite2" presStyleCnt="0"/>
      <dgm:spPr/>
    </dgm:pt>
    <dgm:pt modelId="{44B09381-DB3A-46B4-BAFF-591E9DF536D0}" type="pres">
      <dgm:prSet presAssocID="{26C1BA38-1662-4B13-AF25-6913E10647BC}" presName="dummyNode2" presStyleLbl="node1" presStyleIdx="2" presStyleCnt="4"/>
      <dgm:spPr/>
    </dgm:pt>
    <dgm:pt modelId="{5AAD584F-3783-4973-A6AA-76F6876A5807}" type="pres">
      <dgm:prSet presAssocID="{26C1BA38-1662-4B13-AF25-6913E10647BC}" presName="childNode2" presStyleLbl="bgAcc1" presStyleIdx="3" presStyleCnt="4" custScaleX="97255">
        <dgm:presLayoutVars>
          <dgm:bulletEnabled val="1"/>
        </dgm:presLayoutVars>
      </dgm:prSet>
      <dgm:spPr/>
      <dgm:t>
        <a:bodyPr/>
        <a:lstStyle/>
        <a:p>
          <a:endParaRPr lang="ru-RU"/>
        </a:p>
      </dgm:t>
    </dgm:pt>
    <dgm:pt modelId="{CC07C8E7-F1F4-41AF-AB72-745368CC144A}" type="pres">
      <dgm:prSet presAssocID="{26C1BA38-1662-4B13-AF25-6913E10647BC}" presName="childNode2tx" presStyleLbl="bgAcc1" presStyleIdx="3" presStyleCnt="4">
        <dgm:presLayoutVars>
          <dgm:bulletEnabled val="1"/>
        </dgm:presLayoutVars>
      </dgm:prSet>
      <dgm:spPr/>
      <dgm:t>
        <a:bodyPr/>
        <a:lstStyle/>
        <a:p>
          <a:endParaRPr lang="ru-RU"/>
        </a:p>
      </dgm:t>
    </dgm:pt>
    <dgm:pt modelId="{EAD9DA00-C747-4710-BD95-A8D415B01634}" type="pres">
      <dgm:prSet presAssocID="{26C1BA38-1662-4B13-AF25-6913E10647BC}" presName="parentNode2" presStyleLbl="node1" presStyleIdx="3" presStyleCnt="4">
        <dgm:presLayoutVars>
          <dgm:chMax val="0"/>
          <dgm:bulletEnabled val="1"/>
        </dgm:presLayoutVars>
      </dgm:prSet>
      <dgm:spPr/>
      <dgm:t>
        <a:bodyPr/>
        <a:lstStyle/>
        <a:p>
          <a:endParaRPr lang="ru-RU"/>
        </a:p>
      </dgm:t>
    </dgm:pt>
    <dgm:pt modelId="{28787EEA-B2DE-4814-981B-3081884F8FF4}" type="pres">
      <dgm:prSet presAssocID="{26C1BA38-1662-4B13-AF25-6913E10647BC}" presName="connSite2" presStyleCnt="0"/>
      <dgm:spPr/>
    </dgm:pt>
  </dgm:ptLst>
  <dgm:cxnLst>
    <dgm:cxn modelId="{FE450795-19B5-4FEA-8839-C74D0D3A6F76}" type="presOf" srcId="{A7BB1C09-73E5-4617-B81C-0664997BF831}" destId="{CC07C8E7-F1F4-41AF-AB72-745368CC144A}" srcOrd="1" destOrd="0" presId="urn:microsoft.com/office/officeart/2005/8/layout/hProcess4"/>
    <dgm:cxn modelId="{143DC978-C9CE-45D7-A7C7-83075388AF81}" type="presOf" srcId="{9AB0CD0A-E3B0-474E-9742-FE1D069599CD}" destId="{978D75A6-5AC4-4D3F-8F0A-8E3C8094C2C3}" srcOrd="0" destOrd="0" presId="urn:microsoft.com/office/officeart/2005/8/layout/hProcess4"/>
    <dgm:cxn modelId="{438434E7-C868-402F-A418-D4D9A162BD66}" type="presOf" srcId="{D43196C3-35E8-4312-A429-CC76B7B969F4}" destId="{9CDA9FC4-1B4F-4449-8324-2E081A2DA2FC}" srcOrd="0" destOrd="0" presId="urn:microsoft.com/office/officeart/2005/8/layout/hProcess4"/>
    <dgm:cxn modelId="{1531ED82-AE0E-4818-A6E0-8941679B558A}" type="presOf" srcId="{02FC0253-A2A9-43AA-99E1-050C6E343005}" destId="{3AC763D0-5E04-4806-86E7-4243D500F2DF}" srcOrd="0" destOrd="3" presId="urn:microsoft.com/office/officeart/2005/8/layout/hProcess4"/>
    <dgm:cxn modelId="{A4108D26-9A20-4DD4-890D-04F315BECA17}" type="presOf" srcId="{0693903A-ADF3-4EEA-88A0-5A998B11D833}" destId="{3AC763D0-5E04-4806-86E7-4243D500F2DF}" srcOrd="0" destOrd="1" presId="urn:microsoft.com/office/officeart/2005/8/layout/hProcess4"/>
    <dgm:cxn modelId="{45A969A2-045C-4361-9C08-95A383E1F31D}" type="presOf" srcId="{A7BB1C09-73E5-4617-B81C-0664997BF831}" destId="{5AAD584F-3783-4973-A6AA-76F6876A5807}" srcOrd="0" destOrd="0" presId="urn:microsoft.com/office/officeart/2005/8/layout/hProcess4"/>
    <dgm:cxn modelId="{272027FF-410A-476E-8BB6-E5B3CF623B21}" type="presOf" srcId="{7795EA1B-8FAF-4AB5-A83F-2F99D9AC1E55}" destId="{9C7B30E6-C306-4BDE-B176-67F7851300A0}" srcOrd="0" destOrd="0" presId="urn:microsoft.com/office/officeart/2005/8/layout/hProcess4"/>
    <dgm:cxn modelId="{05F76522-BFBE-4EFF-AF20-9A159BFABD99}" type="presOf" srcId="{5CA00849-9F39-4019-9B4D-E2151332643E}" destId="{5AAD584F-3783-4973-A6AA-76F6876A5807}" srcOrd="0" destOrd="3" presId="urn:microsoft.com/office/officeart/2005/8/layout/hProcess4"/>
    <dgm:cxn modelId="{2BD9E54E-0979-4D4C-BD01-5E8153379EFF}" type="presOf" srcId="{B8461C97-070A-41B8-A9D7-E1C889B064AC}" destId="{3AC763D0-5E04-4806-86E7-4243D500F2DF}" srcOrd="0" destOrd="2" presId="urn:microsoft.com/office/officeart/2005/8/layout/hProcess4"/>
    <dgm:cxn modelId="{808C3C0B-3113-4312-8707-CEBE965D80CD}" type="presOf" srcId="{CEF159A2-1DDA-4EB4-ACE7-636B3B416B95}" destId="{8C306352-537F-4195-A6F5-55C8B149C61A}" srcOrd="1" destOrd="0" presId="urn:microsoft.com/office/officeart/2005/8/layout/hProcess4"/>
    <dgm:cxn modelId="{6DAD0A2C-0A0D-4E2A-8C0F-16ECDB16702D}" type="presOf" srcId="{F8AE9389-A14F-4FCA-AF12-7AE24C06E51D}" destId="{8C18812C-6F0A-4A62-A262-0858A52A81FA}" srcOrd="0" destOrd="0" presId="urn:microsoft.com/office/officeart/2005/8/layout/hProcess4"/>
    <dgm:cxn modelId="{11E67C32-5679-4C65-85B5-B3F18F2D2110}" srcId="{2AB2249C-FEB0-4886-9734-5D4DF277855A}" destId="{D1649B49-B33C-48CD-B30A-152FCACBEC2F}" srcOrd="2" destOrd="0" parTransId="{336DEF7E-9641-4CAC-8770-EF73813E63CA}" sibTransId="{8532E86F-60F6-484D-AB24-2671B9A7681C}"/>
    <dgm:cxn modelId="{450BDD12-9731-423A-AC0E-F2388F4BE4C4}" type="presOf" srcId="{F1B70C82-7859-49AA-966A-D7F57FDD0B46}" destId="{CC07C8E7-F1F4-41AF-AB72-745368CC144A}" srcOrd="1" destOrd="1" presId="urn:microsoft.com/office/officeart/2005/8/layout/hProcess4"/>
    <dgm:cxn modelId="{19BC3048-52ED-43D0-9B81-FE24F17FD752}" srcId="{D43196C3-35E8-4312-A429-CC76B7B969F4}" destId="{26C1BA38-1662-4B13-AF25-6913E10647BC}" srcOrd="3" destOrd="0" parTransId="{E6DC9BF1-C2E2-4557-BD80-B4ADE85D7723}" sibTransId="{1CDBAC67-4493-4BCD-9648-F16A29B8F60C}"/>
    <dgm:cxn modelId="{0C172EAD-F0A1-4225-BC2B-9AC3606973CC}" srcId="{C1ABB289-89E8-40B7-98DF-37BFB394582E}" destId="{2E40A8DD-1942-415D-ACEC-4C3DAEAB1E5D}" srcOrd="0" destOrd="0" parTransId="{25C7004A-7993-4E03-BED2-E2B445717078}" sibTransId="{550BDA27-AD1F-4CCA-AB20-B6AEE86594F9}"/>
    <dgm:cxn modelId="{42CD76FD-6EB1-4C9E-A042-D04FB3CB521E}" type="presOf" srcId="{02FC0253-A2A9-43AA-99E1-050C6E343005}" destId="{E8B07003-625D-4E8E-AB28-59F55464DA6F}" srcOrd="1" destOrd="3" presId="urn:microsoft.com/office/officeart/2005/8/layout/hProcess4"/>
    <dgm:cxn modelId="{2CC543F5-B948-4491-9ED0-971A63828DB7}" type="presOf" srcId="{5CA00849-9F39-4019-9B4D-E2151332643E}" destId="{CC07C8E7-F1F4-41AF-AB72-745368CC144A}" srcOrd="1" destOrd="3" presId="urn:microsoft.com/office/officeart/2005/8/layout/hProcess4"/>
    <dgm:cxn modelId="{6D785868-1A69-4368-BC73-69D4C03F17BA}" type="presOf" srcId="{2E40A8DD-1942-415D-ACEC-4C3DAEAB1E5D}" destId="{D28AD764-0BFE-47CB-8EBD-BB48FDEB0CD3}" srcOrd="1" destOrd="0" presId="urn:microsoft.com/office/officeart/2005/8/layout/hProcess4"/>
    <dgm:cxn modelId="{EB4C7EF1-723F-4008-BF30-C54CF2705A19}" srcId="{7795EA1B-8FAF-4AB5-A83F-2F99D9AC1E55}" destId="{0693903A-ADF3-4EEA-88A0-5A998B11D833}" srcOrd="1" destOrd="0" parTransId="{5B780A63-5793-40F5-B6B5-05CD3F2F7F42}" sibTransId="{33C45D62-F345-49F2-8608-FE6E23422320}"/>
    <dgm:cxn modelId="{039503E5-2545-44EF-A0CF-6683B955EEA8}" srcId="{D43196C3-35E8-4312-A429-CC76B7B969F4}" destId="{2AB2249C-FEB0-4886-9734-5D4DF277855A}" srcOrd="1" destOrd="0" parTransId="{62081B0F-131A-47BF-9526-5F90264B1A23}" sibTransId="{F8AE9389-A14F-4FCA-AF12-7AE24C06E51D}"/>
    <dgm:cxn modelId="{99187B77-3BBB-4834-8DA7-8973EF30A2E9}" srcId="{7795EA1B-8FAF-4AB5-A83F-2F99D9AC1E55}" destId="{02FC0253-A2A9-43AA-99E1-050C6E343005}" srcOrd="3" destOrd="0" parTransId="{2805473B-C8A5-40F4-A61B-5F40AEB75F7F}" sibTransId="{038BA6D8-1096-4388-B6B1-3B9E0450ABB0}"/>
    <dgm:cxn modelId="{CC3FDF78-F7B6-4B56-827D-80C2A133E402}" srcId="{7795EA1B-8FAF-4AB5-A83F-2F99D9AC1E55}" destId="{B8461C97-070A-41B8-A9D7-E1C889B064AC}" srcOrd="2" destOrd="0" parTransId="{16AD3C74-B53D-40AE-87EA-93E0BEE28B2F}" sibTransId="{9EFDC9D2-05D6-43C3-B866-4D52B5ED9F4F}"/>
    <dgm:cxn modelId="{D41A02DC-C1A6-4CA7-9936-42416180E3A3}" type="presOf" srcId="{B315B139-B7EB-4334-A26B-9A70D55D855D}" destId="{B3A2BF9A-7A9E-478A-82C6-C94432AF6935}" srcOrd="0" destOrd="0" presId="urn:microsoft.com/office/officeart/2005/8/layout/hProcess4"/>
    <dgm:cxn modelId="{043CA2CC-6894-4F97-91D9-6CCB977B5498}" type="presOf" srcId="{23422215-39D0-4F2A-AD2A-0214346141F9}" destId="{CC07C8E7-F1F4-41AF-AB72-745368CC144A}" srcOrd="1" destOrd="2" presId="urn:microsoft.com/office/officeart/2005/8/layout/hProcess4"/>
    <dgm:cxn modelId="{326AC570-F8A8-4ED1-BD94-9E82D7FB59EC}" srcId="{26C1BA38-1662-4B13-AF25-6913E10647BC}" destId="{F1B70C82-7859-49AA-966A-D7F57FDD0B46}" srcOrd="1" destOrd="0" parTransId="{CC941442-BFE8-492A-9A4E-9C3C20F2A5EB}" sibTransId="{598C6586-9725-4D4C-BC5A-56D3CED91A0C}"/>
    <dgm:cxn modelId="{BABF3156-C409-4A57-8D99-E52F543AC219}" type="presOf" srcId="{D1649B49-B33C-48CD-B30A-152FCACBEC2F}" destId="{3CD56EB9-4BC1-4CA7-AA31-FC4DBB5F4606}" srcOrd="0" destOrd="2" presId="urn:microsoft.com/office/officeart/2005/8/layout/hProcess4"/>
    <dgm:cxn modelId="{628A4907-586B-4453-9023-08B54FE5A3FF}" type="presOf" srcId="{F1B70C82-7859-49AA-966A-D7F57FDD0B46}" destId="{5AAD584F-3783-4973-A6AA-76F6876A5807}" srcOrd="0" destOrd="1" presId="urn:microsoft.com/office/officeart/2005/8/layout/hProcess4"/>
    <dgm:cxn modelId="{69083B4D-CA00-4869-8DDE-78B3F9F4A717}" type="presOf" srcId="{B8461C97-070A-41B8-A9D7-E1C889B064AC}" destId="{E8B07003-625D-4E8E-AB28-59F55464DA6F}" srcOrd="1" destOrd="2" presId="urn:microsoft.com/office/officeart/2005/8/layout/hProcess4"/>
    <dgm:cxn modelId="{92E693C2-7817-48E1-A710-2B6E51EAB977}" type="presOf" srcId="{0693903A-ADF3-4EEA-88A0-5A998B11D833}" destId="{E8B07003-625D-4E8E-AB28-59F55464DA6F}" srcOrd="1" destOrd="1" presId="urn:microsoft.com/office/officeart/2005/8/layout/hProcess4"/>
    <dgm:cxn modelId="{FD390093-A69B-49A5-AE3B-0A88D4A5D49E}" type="presOf" srcId="{D1649B49-B33C-48CD-B30A-152FCACBEC2F}" destId="{8C306352-537F-4195-A6F5-55C8B149C61A}" srcOrd="1" destOrd="2" presId="urn:microsoft.com/office/officeart/2005/8/layout/hProcess4"/>
    <dgm:cxn modelId="{1835689B-8476-4E0B-A930-6EC5AE07D74F}" srcId="{7795EA1B-8FAF-4AB5-A83F-2F99D9AC1E55}" destId="{8B6C9820-F352-4BF3-B105-F363D9B7B42B}" srcOrd="0" destOrd="0" parTransId="{B92EC1A6-E369-4301-8BC8-313EE8CA7A82}" sibTransId="{B84ADE0E-486D-48A0-885D-3FF57B34F1C2}"/>
    <dgm:cxn modelId="{38AB26E9-7E6D-416D-923B-7092DAEC1784}" type="presOf" srcId="{CEF159A2-1DDA-4EB4-ACE7-636B3B416B95}" destId="{3CD56EB9-4BC1-4CA7-AA31-FC4DBB5F4606}" srcOrd="0" destOrd="0" presId="urn:microsoft.com/office/officeart/2005/8/layout/hProcess4"/>
    <dgm:cxn modelId="{A5B00322-EC6A-4D0E-96EF-46CEFD356741}" srcId="{D43196C3-35E8-4312-A429-CC76B7B969F4}" destId="{C1ABB289-89E8-40B7-98DF-37BFB394582E}" srcOrd="0" destOrd="0" parTransId="{A78695F0-DF4C-4423-B99F-B4599D47C86C}" sibTransId="{B315B139-B7EB-4334-A26B-9A70D55D855D}"/>
    <dgm:cxn modelId="{0924FEE9-76F6-44C0-AA8A-BCA906DCEB21}" srcId="{2AB2249C-FEB0-4886-9734-5D4DF277855A}" destId="{9799F50F-9F7E-431F-BCF9-A4345452C292}" srcOrd="1" destOrd="0" parTransId="{70B14D84-BF88-438B-B3EA-9F3EC0A0EE70}" sibTransId="{01144E87-262D-4FF1-A574-7719AE76B17E}"/>
    <dgm:cxn modelId="{95BCCAE0-F7D4-4E5B-A868-952B8E570844}" srcId="{26C1BA38-1662-4B13-AF25-6913E10647BC}" destId="{A7BB1C09-73E5-4617-B81C-0664997BF831}" srcOrd="0" destOrd="0" parTransId="{C737DCA2-C8B1-4E78-A14D-39C14B7925F6}" sibTransId="{7D74AC24-E5EA-4231-9BBB-3BF01EEFED5A}"/>
    <dgm:cxn modelId="{21758E8C-4A00-47B5-BAAE-CE5BE9D724AC}" srcId="{2AB2249C-FEB0-4886-9734-5D4DF277855A}" destId="{CEF159A2-1DDA-4EB4-ACE7-636B3B416B95}" srcOrd="0" destOrd="0" parTransId="{7ACD8E48-79B9-4F23-866A-34D2BBF2BB12}" sibTransId="{AF9C4B3D-1655-4D83-B723-2B9F0AD095FC}"/>
    <dgm:cxn modelId="{2372D998-67A5-46FA-9832-CC670C01DC72}" type="presOf" srcId="{8B6C9820-F352-4BF3-B105-F363D9B7B42B}" destId="{3AC763D0-5E04-4806-86E7-4243D500F2DF}" srcOrd="0" destOrd="0" presId="urn:microsoft.com/office/officeart/2005/8/layout/hProcess4"/>
    <dgm:cxn modelId="{0F6F8049-E271-4035-99B8-29ED926CFC31}" type="presOf" srcId="{8B6C9820-F352-4BF3-B105-F363D9B7B42B}" destId="{E8B07003-625D-4E8E-AB28-59F55464DA6F}" srcOrd="1" destOrd="0" presId="urn:microsoft.com/office/officeart/2005/8/layout/hProcess4"/>
    <dgm:cxn modelId="{0039174D-F153-4D13-9E8C-2B371FC9FD70}" type="presOf" srcId="{9799F50F-9F7E-431F-BCF9-A4345452C292}" destId="{8C306352-537F-4195-A6F5-55C8B149C61A}" srcOrd="1" destOrd="1" presId="urn:microsoft.com/office/officeart/2005/8/layout/hProcess4"/>
    <dgm:cxn modelId="{82AC603A-60BB-4AE0-9349-1EAAB9276B42}" srcId="{26C1BA38-1662-4B13-AF25-6913E10647BC}" destId="{5CA00849-9F39-4019-9B4D-E2151332643E}" srcOrd="3" destOrd="0" parTransId="{51C2987B-F017-436D-869C-D35E052B64AE}" sibTransId="{E774F450-FA18-43D9-9A9A-1E002B04CFCB}"/>
    <dgm:cxn modelId="{77BBFEA3-1D83-46BC-8EE4-DB950C504027}" type="presOf" srcId="{2AB2249C-FEB0-4886-9734-5D4DF277855A}" destId="{0A8E3409-A27C-4D7F-A5CC-984B6DB9CFA7}" srcOrd="0" destOrd="0" presId="urn:microsoft.com/office/officeart/2005/8/layout/hProcess4"/>
    <dgm:cxn modelId="{8EEBA519-2ECE-43EA-99F4-DFA4BB93ABBA}" type="presOf" srcId="{C1ABB289-89E8-40B7-98DF-37BFB394582E}" destId="{CB74AB49-A53B-46FE-AFF6-003985F83607}" srcOrd="0" destOrd="0" presId="urn:microsoft.com/office/officeart/2005/8/layout/hProcess4"/>
    <dgm:cxn modelId="{D6BDC069-37E0-4025-B1CB-DB28BC652580}" type="presOf" srcId="{26C1BA38-1662-4B13-AF25-6913E10647BC}" destId="{EAD9DA00-C747-4710-BD95-A8D415B01634}" srcOrd="0" destOrd="0" presId="urn:microsoft.com/office/officeart/2005/8/layout/hProcess4"/>
    <dgm:cxn modelId="{D622DAB1-F140-49BB-A105-55FD3E4999A3}" type="presOf" srcId="{2E40A8DD-1942-415D-ACEC-4C3DAEAB1E5D}" destId="{6E12F85A-059D-4B10-8804-CD02BE218468}" srcOrd="0" destOrd="0" presId="urn:microsoft.com/office/officeart/2005/8/layout/hProcess4"/>
    <dgm:cxn modelId="{7E69EA2C-AA61-4097-B926-61CEB0E81646}" srcId="{26C1BA38-1662-4B13-AF25-6913E10647BC}" destId="{23422215-39D0-4F2A-AD2A-0214346141F9}" srcOrd="2" destOrd="0" parTransId="{57F9DEEA-D9F6-495A-A84D-68C3141FCA9E}" sibTransId="{2FFA9763-C698-47AA-A04F-9441F8203137}"/>
    <dgm:cxn modelId="{37F708E4-DA7D-43F4-A816-EE510B47B205}" type="presOf" srcId="{23422215-39D0-4F2A-AD2A-0214346141F9}" destId="{5AAD584F-3783-4973-A6AA-76F6876A5807}" srcOrd="0" destOrd="2" presId="urn:microsoft.com/office/officeart/2005/8/layout/hProcess4"/>
    <dgm:cxn modelId="{224D25E2-665B-49DE-B2B5-8286E7838584}" type="presOf" srcId="{9799F50F-9F7E-431F-BCF9-A4345452C292}" destId="{3CD56EB9-4BC1-4CA7-AA31-FC4DBB5F4606}" srcOrd="0" destOrd="1" presId="urn:microsoft.com/office/officeart/2005/8/layout/hProcess4"/>
    <dgm:cxn modelId="{EF93062E-A28B-44FC-8FA6-F2AD01C03217}" srcId="{D43196C3-35E8-4312-A429-CC76B7B969F4}" destId="{7795EA1B-8FAF-4AB5-A83F-2F99D9AC1E55}" srcOrd="2" destOrd="0" parTransId="{E53EA2C6-6BA7-41DF-8D0D-519242DC8D36}" sibTransId="{9AB0CD0A-E3B0-474E-9742-FE1D069599CD}"/>
    <dgm:cxn modelId="{04CDBE05-776E-4E32-9B4A-93041DCEDB69}" type="presParOf" srcId="{9CDA9FC4-1B4F-4449-8324-2E081A2DA2FC}" destId="{05855F95-6D7F-4E0A-A861-B64C6048727C}" srcOrd="0" destOrd="0" presId="urn:microsoft.com/office/officeart/2005/8/layout/hProcess4"/>
    <dgm:cxn modelId="{414A385F-1716-45A4-966D-E89BF396970E}" type="presParOf" srcId="{9CDA9FC4-1B4F-4449-8324-2E081A2DA2FC}" destId="{C0813607-E5E7-4843-9CD7-8E4F09473971}" srcOrd="1" destOrd="0" presId="urn:microsoft.com/office/officeart/2005/8/layout/hProcess4"/>
    <dgm:cxn modelId="{8111FB53-5B97-49D3-BDBA-B7DCEC45E421}" type="presParOf" srcId="{9CDA9FC4-1B4F-4449-8324-2E081A2DA2FC}" destId="{D422B383-CA75-4F31-84B7-6238D45C2F1A}" srcOrd="2" destOrd="0" presId="urn:microsoft.com/office/officeart/2005/8/layout/hProcess4"/>
    <dgm:cxn modelId="{95E699C0-70AE-4429-AAB1-C623A37611BE}" type="presParOf" srcId="{D422B383-CA75-4F31-84B7-6238D45C2F1A}" destId="{7250E45B-6986-4E79-B384-2605AD7129B3}" srcOrd="0" destOrd="0" presId="urn:microsoft.com/office/officeart/2005/8/layout/hProcess4"/>
    <dgm:cxn modelId="{B57376C4-3555-4C0D-8D54-F4FFD6C9CC48}" type="presParOf" srcId="{7250E45B-6986-4E79-B384-2605AD7129B3}" destId="{DCB96C04-23EB-4E31-A275-10CB8314CBAA}" srcOrd="0" destOrd="0" presId="urn:microsoft.com/office/officeart/2005/8/layout/hProcess4"/>
    <dgm:cxn modelId="{62A10B4C-C875-4481-BBBF-9C1915F2084C}" type="presParOf" srcId="{7250E45B-6986-4E79-B384-2605AD7129B3}" destId="{6E12F85A-059D-4B10-8804-CD02BE218468}" srcOrd="1" destOrd="0" presId="urn:microsoft.com/office/officeart/2005/8/layout/hProcess4"/>
    <dgm:cxn modelId="{E63343FA-6648-486C-92F6-5A4B7C3DC0EA}" type="presParOf" srcId="{7250E45B-6986-4E79-B384-2605AD7129B3}" destId="{D28AD764-0BFE-47CB-8EBD-BB48FDEB0CD3}" srcOrd="2" destOrd="0" presId="urn:microsoft.com/office/officeart/2005/8/layout/hProcess4"/>
    <dgm:cxn modelId="{185E2C44-F1F8-4032-9C8E-9FAB9EA043DA}" type="presParOf" srcId="{7250E45B-6986-4E79-B384-2605AD7129B3}" destId="{CB74AB49-A53B-46FE-AFF6-003985F83607}" srcOrd="3" destOrd="0" presId="urn:microsoft.com/office/officeart/2005/8/layout/hProcess4"/>
    <dgm:cxn modelId="{66018CB5-1A6C-4DE0-A7ED-D50FB6A0863D}" type="presParOf" srcId="{7250E45B-6986-4E79-B384-2605AD7129B3}" destId="{061DAD09-1D59-4C95-95C7-1BC662C533B8}" srcOrd="4" destOrd="0" presId="urn:microsoft.com/office/officeart/2005/8/layout/hProcess4"/>
    <dgm:cxn modelId="{70541653-628A-495F-A85C-CB9F9D02BC35}" type="presParOf" srcId="{D422B383-CA75-4F31-84B7-6238D45C2F1A}" destId="{B3A2BF9A-7A9E-478A-82C6-C94432AF6935}" srcOrd="1" destOrd="0" presId="urn:microsoft.com/office/officeart/2005/8/layout/hProcess4"/>
    <dgm:cxn modelId="{8114E255-7363-42DE-9FFB-7D1434A3A153}" type="presParOf" srcId="{D422B383-CA75-4F31-84B7-6238D45C2F1A}" destId="{6B68021F-6594-48A9-AA8F-53E38901A8CD}" srcOrd="2" destOrd="0" presId="urn:microsoft.com/office/officeart/2005/8/layout/hProcess4"/>
    <dgm:cxn modelId="{6612BFE3-0FB8-4DB6-8657-B64D3EF4C873}" type="presParOf" srcId="{6B68021F-6594-48A9-AA8F-53E38901A8CD}" destId="{F01BEBF4-39E7-4239-9ABA-F23C9DD2C224}" srcOrd="0" destOrd="0" presId="urn:microsoft.com/office/officeart/2005/8/layout/hProcess4"/>
    <dgm:cxn modelId="{E8BAA295-D9F2-44EE-81CF-ACC2EC421649}" type="presParOf" srcId="{6B68021F-6594-48A9-AA8F-53E38901A8CD}" destId="{3CD56EB9-4BC1-4CA7-AA31-FC4DBB5F4606}" srcOrd="1" destOrd="0" presId="urn:microsoft.com/office/officeart/2005/8/layout/hProcess4"/>
    <dgm:cxn modelId="{82F12DCE-1725-44AF-93B8-A75DA4AE8792}" type="presParOf" srcId="{6B68021F-6594-48A9-AA8F-53E38901A8CD}" destId="{8C306352-537F-4195-A6F5-55C8B149C61A}" srcOrd="2" destOrd="0" presId="urn:microsoft.com/office/officeart/2005/8/layout/hProcess4"/>
    <dgm:cxn modelId="{4F093258-EDB5-4F0E-B7B7-86A8509970B5}" type="presParOf" srcId="{6B68021F-6594-48A9-AA8F-53E38901A8CD}" destId="{0A8E3409-A27C-4D7F-A5CC-984B6DB9CFA7}" srcOrd="3" destOrd="0" presId="urn:microsoft.com/office/officeart/2005/8/layout/hProcess4"/>
    <dgm:cxn modelId="{ACA9CFD2-3F87-4311-93B7-53BDD4F76E06}" type="presParOf" srcId="{6B68021F-6594-48A9-AA8F-53E38901A8CD}" destId="{A915032D-560B-4A0F-9CA0-138846FC1C86}" srcOrd="4" destOrd="0" presId="urn:microsoft.com/office/officeart/2005/8/layout/hProcess4"/>
    <dgm:cxn modelId="{70E1A874-087C-40F6-87DD-1A209278C667}" type="presParOf" srcId="{D422B383-CA75-4F31-84B7-6238D45C2F1A}" destId="{8C18812C-6F0A-4A62-A262-0858A52A81FA}" srcOrd="3" destOrd="0" presId="urn:microsoft.com/office/officeart/2005/8/layout/hProcess4"/>
    <dgm:cxn modelId="{60C7CD32-87F5-4E44-BF8F-68240B213BC0}" type="presParOf" srcId="{D422B383-CA75-4F31-84B7-6238D45C2F1A}" destId="{E5BED50F-F821-417C-B3F7-FA3B9691D78D}" srcOrd="4" destOrd="0" presId="urn:microsoft.com/office/officeart/2005/8/layout/hProcess4"/>
    <dgm:cxn modelId="{53A5B31E-4EBE-493D-A89A-39AEC735D1F8}" type="presParOf" srcId="{E5BED50F-F821-417C-B3F7-FA3B9691D78D}" destId="{595D2C9D-0C0E-49BA-83B7-777404C2E7E6}" srcOrd="0" destOrd="0" presId="urn:microsoft.com/office/officeart/2005/8/layout/hProcess4"/>
    <dgm:cxn modelId="{596B5E9C-58E1-4A48-BBA2-C482094FCE30}" type="presParOf" srcId="{E5BED50F-F821-417C-B3F7-FA3B9691D78D}" destId="{3AC763D0-5E04-4806-86E7-4243D500F2DF}" srcOrd="1" destOrd="0" presId="urn:microsoft.com/office/officeart/2005/8/layout/hProcess4"/>
    <dgm:cxn modelId="{F433236F-14E9-41DE-9BBE-BD531BBF6F2C}" type="presParOf" srcId="{E5BED50F-F821-417C-B3F7-FA3B9691D78D}" destId="{E8B07003-625D-4E8E-AB28-59F55464DA6F}" srcOrd="2" destOrd="0" presId="urn:microsoft.com/office/officeart/2005/8/layout/hProcess4"/>
    <dgm:cxn modelId="{8A0DE1F9-3AAE-481F-BC2C-FC496B87E2DF}" type="presParOf" srcId="{E5BED50F-F821-417C-B3F7-FA3B9691D78D}" destId="{9C7B30E6-C306-4BDE-B176-67F7851300A0}" srcOrd="3" destOrd="0" presId="urn:microsoft.com/office/officeart/2005/8/layout/hProcess4"/>
    <dgm:cxn modelId="{779A4A17-2C87-47C4-9C8C-2CB607EA4100}" type="presParOf" srcId="{E5BED50F-F821-417C-B3F7-FA3B9691D78D}" destId="{C8B0E513-FD18-4007-84DD-1E9309BD33D4}" srcOrd="4" destOrd="0" presId="urn:microsoft.com/office/officeart/2005/8/layout/hProcess4"/>
    <dgm:cxn modelId="{E66141E8-8D9E-4696-86D8-FA0EF517BFBC}" type="presParOf" srcId="{D422B383-CA75-4F31-84B7-6238D45C2F1A}" destId="{978D75A6-5AC4-4D3F-8F0A-8E3C8094C2C3}" srcOrd="5" destOrd="0" presId="urn:microsoft.com/office/officeart/2005/8/layout/hProcess4"/>
    <dgm:cxn modelId="{F244DDE6-3131-495A-B482-05339861D43A}" type="presParOf" srcId="{D422B383-CA75-4F31-84B7-6238D45C2F1A}" destId="{EACAAD0A-5A11-4867-BF5C-DA9D168EAB1A}" srcOrd="6" destOrd="0" presId="urn:microsoft.com/office/officeart/2005/8/layout/hProcess4"/>
    <dgm:cxn modelId="{90E31732-7FF8-4F4E-AC3B-E2A8B9D70505}" type="presParOf" srcId="{EACAAD0A-5A11-4867-BF5C-DA9D168EAB1A}" destId="{44B09381-DB3A-46B4-BAFF-591E9DF536D0}" srcOrd="0" destOrd="0" presId="urn:microsoft.com/office/officeart/2005/8/layout/hProcess4"/>
    <dgm:cxn modelId="{76F2A651-4E9E-46D4-A2E5-04D05898835D}" type="presParOf" srcId="{EACAAD0A-5A11-4867-BF5C-DA9D168EAB1A}" destId="{5AAD584F-3783-4973-A6AA-76F6876A5807}" srcOrd="1" destOrd="0" presId="urn:microsoft.com/office/officeart/2005/8/layout/hProcess4"/>
    <dgm:cxn modelId="{18939307-DC56-4AA9-87BE-57FBDAF87587}" type="presParOf" srcId="{EACAAD0A-5A11-4867-BF5C-DA9D168EAB1A}" destId="{CC07C8E7-F1F4-41AF-AB72-745368CC144A}" srcOrd="2" destOrd="0" presId="urn:microsoft.com/office/officeart/2005/8/layout/hProcess4"/>
    <dgm:cxn modelId="{E9DBF2AF-416D-4DD3-BA5D-9207527489AF}" type="presParOf" srcId="{EACAAD0A-5A11-4867-BF5C-DA9D168EAB1A}" destId="{EAD9DA00-C747-4710-BD95-A8D415B01634}" srcOrd="3" destOrd="0" presId="urn:microsoft.com/office/officeart/2005/8/layout/hProcess4"/>
    <dgm:cxn modelId="{D81908D9-749C-428B-8BEC-67904650A78A}" type="presParOf" srcId="{EACAAD0A-5A11-4867-BF5C-DA9D168EAB1A}" destId="{28787EEA-B2DE-4814-981B-3081884F8FF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pPr>
            <a:spcAft>
              <a:spcPts val="0"/>
            </a:spcAft>
          </a:pPr>
          <a:r>
            <a:rPr lang="ru-RU" sz="1700" b="1" dirty="0" smtClean="0">
              <a:effectLst>
                <a:outerShdw blurRad="38100" dist="38100" dir="2700000" algn="tl">
                  <a:srgbClr val="000000">
                    <a:alpha val="43137"/>
                  </a:srgbClr>
                </a:outerShdw>
              </a:effectLst>
              <a:latin typeface="+mj-lt"/>
            </a:rPr>
            <a:t>Портативный детектор остаточных следов взрывчатых веществ</a:t>
          </a:r>
        </a:p>
        <a:p>
          <a:pPr>
            <a:spcAft>
              <a:spcPts val="0"/>
            </a:spcAft>
          </a:pPr>
          <a:endParaRPr lang="ru-RU" sz="900" b="1" dirty="0" smtClean="0">
            <a:effectLst>
              <a:outerShdw blurRad="38100" dist="38100" dir="2700000" algn="tl">
                <a:srgbClr val="000000">
                  <a:alpha val="43137"/>
                </a:srgbClr>
              </a:outerShdw>
            </a:effectLst>
            <a:latin typeface="+mj-lt"/>
          </a:endParaRP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Устройство для определения наличия паров алкоголя в движущемся транспортном средстве</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05381FE3-F8CB-4831-8E4F-3A7540ECB621}">
      <dgm:prSet phldrT="[Текст]" custT="1"/>
      <dgm:spPr/>
      <dgm:t>
        <a:bodyPr/>
        <a:lstStyle/>
        <a:p>
          <a:pPr>
            <a:spcAft>
              <a:spcPts val="0"/>
            </a:spcAft>
          </a:pPr>
          <a:r>
            <a:rPr lang="ru-RU" sz="1700" b="1" dirty="0" smtClean="0">
              <a:effectLst>
                <a:outerShdw blurRad="38100" dist="38100" dir="2700000" algn="tl">
                  <a:srgbClr val="000000">
                    <a:alpha val="43137"/>
                  </a:srgbClr>
                </a:outerShdw>
              </a:effectLst>
              <a:latin typeface="+mj-lt"/>
              <a:cs typeface="Times New Roman" pitchFamily="18" charset="0"/>
            </a:rPr>
            <a:t>Разработка оптико-механического блока и средств обеспечения работоспособности</a:t>
          </a:r>
          <a:endParaRPr lang="ru-RU" sz="800" b="1" dirty="0" smtClean="0">
            <a:effectLst>
              <a:outerShdw blurRad="38100" dist="38100" dir="2700000" algn="tl">
                <a:srgbClr val="000000">
                  <a:alpha val="43137"/>
                </a:srgbClr>
              </a:outerShdw>
            </a:effectLst>
            <a:latin typeface="+mj-lt"/>
            <a:cs typeface="Times New Roman" pitchFamily="18" charset="0"/>
          </a:endParaRP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pPr>
            <a:spcAft>
              <a:spcPct val="15000"/>
            </a:spcAft>
          </a:pPr>
          <a:r>
            <a:rPr lang="ru-RU" sz="1300" dirty="0" smtClean="0">
              <a:latin typeface="+mn-lt"/>
            </a:rPr>
            <a:t>разработка рабочей конструкторской документации на опытный образец оптико-механического блока и средств обеспечения работоспособности, изготовление, испытания и поставка опытного образца</a:t>
          </a:r>
          <a:endParaRPr lang="ru-RU" sz="1300" dirty="0">
            <a:latin typeface="+mn-lt"/>
          </a:endParaRPr>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1F940FC5-568A-4220-9919-6A115C5CB5A7}">
      <dgm:prSet phldrT="[Текст]" custT="1"/>
      <dgm:spPr/>
      <dgm:t>
        <a:bodyPr/>
        <a:lstStyle/>
        <a:p>
          <a:r>
            <a:rPr lang="ru-RU" sz="1300" dirty="0" smtClean="0">
              <a:latin typeface="+mn-lt"/>
            </a:rPr>
            <a:t>предназначен для дистанционного определения паров алкоголя в салоне движущегося транспортного средства, построенного на принципах диодной спектроскопии </a:t>
          </a:r>
          <a:endParaRPr lang="ru-RU" sz="1300" dirty="0">
            <a:latin typeface="+mn-lt"/>
          </a:endParaRPr>
        </a:p>
      </dgm:t>
    </dgm:pt>
    <dgm:pt modelId="{CFFC51A5-8A91-422A-AA25-268FCDAF3CB2}" type="sibTrans" cxnId="{4DA3A17C-9036-4371-8DA7-45E0CFA276ED}">
      <dgm:prSet/>
      <dgm:spPr/>
      <dgm:t>
        <a:bodyPr/>
        <a:lstStyle/>
        <a:p>
          <a:endParaRPr lang="ru-RU"/>
        </a:p>
      </dgm:t>
    </dgm:pt>
    <dgm:pt modelId="{E8C3B05E-3B54-4AAC-AAF6-A115E7BD7334}" type="parTrans" cxnId="{4DA3A17C-9036-4371-8DA7-45E0CFA276ED}">
      <dgm:prSet/>
      <dgm:spPr/>
      <dgm:t>
        <a:bodyPr/>
        <a:lstStyle/>
        <a:p>
          <a:endParaRPr lang="ru-RU"/>
        </a:p>
      </dgm:t>
    </dgm:pt>
    <dgm:pt modelId="{2341F1CB-0DFE-4C0F-98F5-D13213E1E816}">
      <dgm:prSet/>
      <dgm:spPr/>
      <dgm:t>
        <a:bodyPr/>
        <a:lstStyle/>
        <a:p>
          <a:pPr>
            <a:spcAft>
              <a:spcPct val="15000"/>
            </a:spcAft>
          </a:pPr>
          <a:endParaRPr lang="ru-RU" sz="900" dirty="0" smtClean="0">
            <a:latin typeface="Trebuchet MS (Основной текст)"/>
            <a:cs typeface="Times New Roman" pitchFamily="18" charset="0"/>
          </a:endParaRPr>
        </a:p>
      </dgm:t>
    </dgm:pt>
    <dgm:pt modelId="{E2AD42C3-62BD-4F73-B256-49A294ABD848}" type="parTrans" cxnId="{71C8FD27-3118-4E0E-9731-AF057E5E416A}">
      <dgm:prSet/>
      <dgm:spPr/>
      <dgm:t>
        <a:bodyPr/>
        <a:lstStyle/>
        <a:p>
          <a:endParaRPr lang="ru-RU"/>
        </a:p>
      </dgm:t>
    </dgm:pt>
    <dgm:pt modelId="{224F2413-BFFF-4640-BDCD-8D908574D33A}" type="sibTrans" cxnId="{71C8FD27-3118-4E0E-9731-AF057E5E416A}">
      <dgm:prSet/>
      <dgm:spPr/>
      <dgm:t>
        <a:bodyPr/>
        <a:lstStyle/>
        <a:p>
          <a:endParaRPr lang="ru-RU"/>
        </a:p>
      </dgm:t>
    </dgm:pt>
    <dgm:pt modelId="{D3F875D2-CE6D-43AB-802D-4D453E366209}">
      <dgm:prSet phldrT="[Текст]" custT="1"/>
      <dgm:spPr/>
      <dgm:t>
        <a:bodyPr/>
        <a:lstStyle/>
        <a:p>
          <a:pPr>
            <a:spcAft>
              <a:spcPct val="15000"/>
            </a:spcAft>
          </a:pPr>
          <a:r>
            <a:rPr lang="ru-RU" sz="1300" dirty="0" smtClean="0"/>
            <a:t>предназначен для обнаружения остаточных следов взрывчатых веществ на различных поверхностях объектов исследования (пальцы рук, специальные </a:t>
          </a:r>
          <a:r>
            <a:rPr lang="ru-RU" sz="1300" dirty="0" err="1" smtClean="0"/>
            <a:t>пробоотборные</a:t>
          </a:r>
          <a:r>
            <a:rPr lang="ru-RU" sz="1300" dirty="0" smtClean="0"/>
            <a:t> салфетки и т.д.). Возможно его использование в интегрированных системах безопасности при контроле людей, проходящих на объекты массового посещения, или для выборочного контроля лиц в процессе оперативных мероприятий, проводимых силами различных подразделений правоохранительных органов</a:t>
          </a:r>
          <a:endParaRPr lang="ru-RU" sz="1300" dirty="0">
            <a:latin typeface="+mn-lt"/>
          </a:endParaRPr>
        </a:p>
      </dgm:t>
    </dgm:pt>
    <dgm:pt modelId="{6C1EEC4D-D86D-4CCE-A777-08ED29FF9903}" type="sibTrans" cxnId="{E0B1BDA2-BA22-4278-B5F1-A1006EDB39CD}">
      <dgm:prSet/>
      <dgm:spPr/>
      <dgm:t>
        <a:bodyPr/>
        <a:lstStyle/>
        <a:p>
          <a:endParaRPr lang="ru-RU"/>
        </a:p>
      </dgm:t>
    </dgm:pt>
    <dgm:pt modelId="{A27256A0-152E-40D8-94BF-829138B7A3B9}" type="parTrans" cxnId="{E0B1BDA2-BA22-4278-B5F1-A1006EDB39CD}">
      <dgm:prSet/>
      <dgm:spPr/>
      <dgm:t>
        <a:bodyPr/>
        <a:lstStyle/>
        <a:p>
          <a:endParaRPr lang="ru-RU"/>
        </a:p>
      </dgm:t>
    </dgm:pt>
    <dgm:pt modelId="{9973C867-1ECF-44AA-8074-F5840652798D}">
      <dgm:prSet/>
      <dgm:spPr/>
      <dgm:t>
        <a:bodyPr/>
        <a:lstStyle/>
        <a:p>
          <a:pPr>
            <a:spcAft>
              <a:spcPct val="15000"/>
            </a:spcAft>
          </a:pPr>
          <a:endParaRPr lang="ru-RU" sz="900" dirty="0" smtClean="0">
            <a:latin typeface="Trebuchet MS (Основной текст)"/>
            <a:cs typeface="Times New Roman" pitchFamily="18" charset="0"/>
          </a:endParaRPr>
        </a:p>
      </dgm:t>
    </dgm:pt>
    <dgm:pt modelId="{BF517363-25AC-44F1-B61E-C7D0C6A17D95}" type="parTrans" cxnId="{7E20A64F-D018-4C92-BA3B-6FFEFB728254}">
      <dgm:prSet/>
      <dgm:spPr/>
      <dgm:t>
        <a:bodyPr/>
        <a:lstStyle/>
        <a:p>
          <a:endParaRPr lang="ru-RU"/>
        </a:p>
      </dgm:t>
    </dgm:pt>
    <dgm:pt modelId="{2C48BD3B-CAD8-4B76-9078-534DCAF57C95}" type="sibTrans" cxnId="{7E20A64F-D018-4C92-BA3B-6FFEFB728254}">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rotWithShape="1">
          <a:blip xmlns:r="http://schemas.openxmlformats.org/officeDocument/2006/relationships" r:embed="rId1"/>
          <a:stretch>
            <a:fillRect/>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ru-RU"/>
        </a:p>
      </dgm:t>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t>
        <a:bodyPr/>
        <a:lstStyle/>
        <a:p>
          <a:endParaRPr lang="ru-RU"/>
        </a:p>
      </dgm:t>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0732E187-1549-4359-BEB7-6767185883A2}" type="presOf" srcId="{9973C867-1ECF-44AA-8074-F5840652798D}" destId="{D017D2E4-3F14-4672-B37F-9D8ED1504AA8}" srcOrd="0" destOrd="2" presId="urn:microsoft.com/office/officeart/2005/8/layout/vList4"/>
    <dgm:cxn modelId="{A1DDCD81-4D31-44CF-9F0A-1C61E5F70A2C}" type="presOf" srcId="{1F940FC5-568A-4220-9919-6A115C5CB5A7}" destId="{1123A748-0BE7-4830-A59F-77AC967FCBF1}" srcOrd="0" destOrd="1" presId="urn:microsoft.com/office/officeart/2005/8/layout/vList4"/>
    <dgm:cxn modelId="{FD865094-4ED2-41A5-B3A8-C8DD7307D8F7}" type="presOf" srcId="{2341F1CB-0DFE-4C0F-98F5-D13213E1E816}" destId="{D017D2E4-3F14-4672-B37F-9D8ED1504AA8}" srcOrd="0" destOrd="3" presId="urn:microsoft.com/office/officeart/2005/8/layout/vList4"/>
    <dgm:cxn modelId="{1FC312F1-2C93-4CEC-A2A2-5239E767702C}" type="presOf" srcId="{412C0760-8862-40EF-A7DE-07DCA781CEBF}" destId="{1123A748-0BE7-4830-A59F-77AC967FCBF1}" srcOrd="0" destOrd="0" presId="urn:microsoft.com/office/officeart/2005/8/layout/vList4"/>
    <dgm:cxn modelId="{DEB24CEC-2774-4C80-A69E-1B6C248D22DD}" type="presOf" srcId="{D3F875D2-CE6D-43AB-802D-4D453E366209}" destId="{C579FBCF-7915-4128-AA94-12500BCADC14}" srcOrd="1" destOrd="1" presId="urn:microsoft.com/office/officeart/2005/8/layout/vList4"/>
    <dgm:cxn modelId="{4DA3A17C-9036-4371-8DA7-45E0CFA276ED}" srcId="{412C0760-8862-40EF-A7DE-07DCA781CEBF}" destId="{1F940FC5-568A-4220-9919-6A115C5CB5A7}" srcOrd="0" destOrd="0" parTransId="{E8C3B05E-3B54-4AAC-AAF6-A115E7BD7334}" sibTransId="{CFFC51A5-8A91-422A-AA25-268FCDAF3CB2}"/>
    <dgm:cxn modelId="{98BC0C70-9120-411B-98B4-EFFBE10057FE}" type="presOf" srcId="{1F940FC5-568A-4220-9919-6A115C5CB5A7}" destId="{569C7E0D-175D-4128-B4E6-9E77D9B56442}" srcOrd="1" destOrd="1" presId="urn:microsoft.com/office/officeart/2005/8/layout/vList4"/>
    <dgm:cxn modelId="{D35197D7-20A5-430D-87B8-9BCCB9D9ACE2}" type="presOf" srcId="{05381FE3-F8CB-4831-8E4F-3A7540ECB621}" destId="{D017D2E4-3F14-4672-B37F-9D8ED1504AA8}" srcOrd="0" destOrd="0" presId="urn:microsoft.com/office/officeart/2005/8/layout/vList4"/>
    <dgm:cxn modelId="{9A03062C-83BB-4179-803B-A21F9FD9A632}" type="presOf" srcId="{9F0F599F-066C-4A4B-A91A-177C7A149F17}" destId="{C4CB6FCE-ABB7-451C-A1C8-C73B6CAC8E0B}" srcOrd="0" destOrd="0" presId="urn:microsoft.com/office/officeart/2005/8/layout/vList4"/>
    <dgm:cxn modelId="{5D4EC69C-9DB7-47CE-9190-196379D67EAD}" type="presOf" srcId="{D3F875D2-CE6D-43AB-802D-4D453E366209}" destId="{84A0D226-BAF6-48C2-AC53-3351C6C72F7B}" srcOrd="0" destOrd="1" presId="urn:microsoft.com/office/officeart/2005/8/layout/vList4"/>
    <dgm:cxn modelId="{D06EDFB6-30C9-48CB-A31B-7ACAE08FEBC7}" type="presOf" srcId="{2A2BF848-739D-43E0-B25A-4595D877212A}" destId="{C579FBCF-7915-4128-AA94-12500BCADC14}" srcOrd="1" destOrd="0"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973B80AF-4ABC-4F57-842F-20C16072ED6A}" type="presOf" srcId="{2A2BF848-739D-43E0-B25A-4595D877212A}" destId="{84A0D226-BAF6-48C2-AC53-3351C6C72F7B}" srcOrd="0" destOrd="0" presId="urn:microsoft.com/office/officeart/2005/8/layout/vList4"/>
    <dgm:cxn modelId="{80717C1C-D21D-4BDE-8CBE-ED13907D1A2D}" type="presOf" srcId="{9973C867-1ECF-44AA-8074-F5840652798D}" destId="{812544AB-8ABD-42C7-9051-510D90325B33}" srcOrd="1" destOrd="2" presId="urn:microsoft.com/office/officeart/2005/8/layout/vList4"/>
    <dgm:cxn modelId="{7E20A64F-D018-4C92-BA3B-6FFEFB728254}" srcId="{05381FE3-F8CB-4831-8E4F-3A7540ECB621}" destId="{9973C867-1ECF-44AA-8074-F5840652798D}" srcOrd="1" destOrd="0" parTransId="{BF517363-25AC-44F1-B61E-C7D0C6A17D95}" sibTransId="{2C48BD3B-CAD8-4B76-9078-534DCAF57C95}"/>
    <dgm:cxn modelId="{71C8FD27-3118-4E0E-9731-AF057E5E416A}" srcId="{05381FE3-F8CB-4831-8E4F-3A7540ECB621}" destId="{2341F1CB-0DFE-4C0F-98F5-D13213E1E816}" srcOrd="2" destOrd="0" parTransId="{E2AD42C3-62BD-4F73-B256-49A294ABD848}" sibTransId="{224F2413-BFFF-4640-BDCD-8D908574D33A}"/>
    <dgm:cxn modelId="{4872943C-39C9-4F51-8D4B-44D707E74438}" srcId="{9F0F599F-066C-4A4B-A91A-177C7A149F17}" destId="{412C0760-8862-40EF-A7DE-07DCA781CEBF}" srcOrd="1" destOrd="0" parTransId="{118E7EAB-4D70-4097-BEB9-D4CC9C39C41A}" sibTransId="{5F9CF203-FF29-49A4-8E83-268FEBFC3AB3}"/>
    <dgm:cxn modelId="{1659F906-436E-497D-800C-2E337F1DD9DF}" type="presOf" srcId="{2341F1CB-0DFE-4C0F-98F5-D13213E1E816}" destId="{812544AB-8ABD-42C7-9051-510D90325B33}" srcOrd="1" destOrd="3" presId="urn:microsoft.com/office/officeart/2005/8/layout/vList4"/>
    <dgm:cxn modelId="{D0A7E9CC-3F40-4CDA-8E57-CDAA48EFC693}" type="presOf" srcId="{E64CCC07-9A98-43CC-B19D-7F165EF00959}" destId="{D017D2E4-3F14-4672-B37F-9D8ED1504AA8}" srcOrd="0" destOrd="1" presId="urn:microsoft.com/office/officeart/2005/8/layout/vList4"/>
    <dgm:cxn modelId="{E0B1BDA2-BA22-4278-B5F1-A1006EDB39CD}" srcId="{2A2BF848-739D-43E0-B25A-4595D877212A}" destId="{D3F875D2-CE6D-43AB-802D-4D453E366209}" srcOrd="0" destOrd="0" parTransId="{A27256A0-152E-40D8-94BF-829138B7A3B9}" sibTransId="{6C1EEC4D-D86D-4CCE-A777-08ED29FF9903}"/>
    <dgm:cxn modelId="{CEE3DD8D-FCF1-4708-8C19-29391C590C6D}" type="presOf" srcId="{05381FE3-F8CB-4831-8E4F-3A7540ECB621}" destId="{812544AB-8ABD-42C7-9051-510D90325B33}" srcOrd="1" destOrd="0" presId="urn:microsoft.com/office/officeart/2005/8/layout/vList4"/>
    <dgm:cxn modelId="{5BF1A1CE-B5EB-47B1-9D27-685AF3C28EFA}" type="presOf" srcId="{E64CCC07-9A98-43CC-B19D-7F165EF00959}" destId="{812544AB-8ABD-42C7-9051-510D90325B33}" srcOrd="1" destOrd="1" presId="urn:microsoft.com/office/officeart/2005/8/layout/vList4"/>
    <dgm:cxn modelId="{05743DCE-C50D-4D8B-9FD1-5BDBF67F74B7}" srcId="{05381FE3-F8CB-4831-8E4F-3A7540ECB621}" destId="{E64CCC07-9A98-43CC-B19D-7F165EF00959}" srcOrd="0" destOrd="0" parTransId="{13313FE8-57CE-4C16-AAC7-BF6C8C0752E9}" sibTransId="{EA641256-3992-457F-A189-4065E801BAD4}"/>
    <dgm:cxn modelId="{B4F96DB6-7F13-4191-8CB8-CE046BBB22BD}" srcId="{9F0F599F-066C-4A4B-A91A-177C7A149F17}" destId="{2A2BF848-739D-43E0-B25A-4595D877212A}" srcOrd="0" destOrd="0" parTransId="{9D395ED4-2FC8-4E15-93E0-0260378FCAE3}" sibTransId="{35F2251F-58EB-44DD-901F-3254A1BB0F0F}"/>
    <dgm:cxn modelId="{295A371D-BA16-42C7-9DEB-3C773CA75157}" type="presOf" srcId="{412C0760-8862-40EF-A7DE-07DCA781CEBF}" destId="{569C7E0D-175D-4128-B4E6-9E77D9B56442}" srcOrd="1" destOrd="0" presId="urn:microsoft.com/office/officeart/2005/8/layout/vList4"/>
    <dgm:cxn modelId="{4FEFCFDF-4CE0-4522-AC52-887B07684D8B}" type="presParOf" srcId="{C4CB6FCE-ABB7-451C-A1C8-C73B6CAC8E0B}" destId="{5D842351-B827-4FC9-87BD-E762C7278431}" srcOrd="0" destOrd="0" presId="urn:microsoft.com/office/officeart/2005/8/layout/vList4"/>
    <dgm:cxn modelId="{1675D44F-C242-4F7D-A281-C1D96AEB5C60}" type="presParOf" srcId="{5D842351-B827-4FC9-87BD-E762C7278431}" destId="{84A0D226-BAF6-48C2-AC53-3351C6C72F7B}" srcOrd="0" destOrd="0" presId="urn:microsoft.com/office/officeart/2005/8/layout/vList4"/>
    <dgm:cxn modelId="{EEA64320-230E-4059-9099-C62F12EDD213}" type="presParOf" srcId="{5D842351-B827-4FC9-87BD-E762C7278431}" destId="{CDDDAB9C-8044-4372-A8DF-AAC71C2E0E0B}" srcOrd="1" destOrd="0" presId="urn:microsoft.com/office/officeart/2005/8/layout/vList4"/>
    <dgm:cxn modelId="{326FBF7C-9F6C-44EE-AE0F-7258AEEC8DA7}" type="presParOf" srcId="{5D842351-B827-4FC9-87BD-E762C7278431}" destId="{C579FBCF-7915-4128-AA94-12500BCADC14}" srcOrd="2" destOrd="0" presId="urn:microsoft.com/office/officeart/2005/8/layout/vList4"/>
    <dgm:cxn modelId="{DB8E4411-C5DB-4C06-8BBB-27575B2E437E}" type="presParOf" srcId="{C4CB6FCE-ABB7-451C-A1C8-C73B6CAC8E0B}" destId="{766AE96F-06CA-465A-A620-80B5E2BC1536}" srcOrd="1" destOrd="0" presId="urn:microsoft.com/office/officeart/2005/8/layout/vList4"/>
    <dgm:cxn modelId="{81A1FD4C-68E8-44C6-B562-090A1A637852}" type="presParOf" srcId="{C4CB6FCE-ABB7-451C-A1C8-C73B6CAC8E0B}" destId="{81CC3A4A-A789-483F-BB52-E60AA2F46F2D}" srcOrd="2" destOrd="0" presId="urn:microsoft.com/office/officeart/2005/8/layout/vList4"/>
    <dgm:cxn modelId="{D3F5DC92-1331-41FE-9266-4DBE9BFD151A}" type="presParOf" srcId="{81CC3A4A-A789-483F-BB52-E60AA2F46F2D}" destId="{1123A748-0BE7-4830-A59F-77AC967FCBF1}" srcOrd="0" destOrd="0" presId="urn:microsoft.com/office/officeart/2005/8/layout/vList4"/>
    <dgm:cxn modelId="{B1B18F43-4A21-45B9-B61B-7D52C3BF39AD}" type="presParOf" srcId="{81CC3A4A-A789-483F-BB52-E60AA2F46F2D}" destId="{9124F68F-BBB5-4D58-9293-84B2C16926D5}" srcOrd="1" destOrd="0" presId="urn:microsoft.com/office/officeart/2005/8/layout/vList4"/>
    <dgm:cxn modelId="{2E5346DA-ABBD-4908-A784-1EA61A701A45}" type="presParOf" srcId="{81CC3A4A-A789-483F-BB52-E60AA2F46F2D}" destId="{569C7E0D-175D-4128-B4E6-9E77D9B56442}" srcOrd="2" destOrd="0" presId="urn:microsoft.com/office/officeart/2005/8/layout/vList4"/>
    <dgm:cxn modelId="{FC6368C1-32DB-47E1-9102-28C5FBA5333D}" type="presParOf" srcId="{C4CB6FCE-ABB7-451C-A1C8-C73B6CAC8E0B}" destId="{73E001F4-3AD8-44B4-8E22-2D8DE6D0B29C}" srcOrd="3" destOrd="0" presId="urn:microsoft.com/office/officeart/2005/8/layout/vList4"/>
    <dgm:cxn modelId="{FD7308AC-7A35-4A48-9C05-AE0FA19AC6A6}" type="presParOf" srcId="{C4CB6FCE-ABB7-451C-A1C8-C73B6CAC8E0B}" destId="{6C87DB11-8EA7-4B41-9096-3D6EBEDE86AE}" srcOrd="4" destOrd="0" presId="urn:microsoft.com/office/officeart/2005/8/layout/vList4"/>
    <dgm:cxn modelId="{D2217CD4-3AE7-4394-8767-0CB21C2348EB}" type="presParOf" srcId="{6C87DB11-8EA7-4B41-9096-3D6EBEDE86AE}" destId="{D017D2E4-3F14-4672-B37F-9D8ED1504AA8}" srcOrd="0" destOrd="0" presId="urn:microsoft.com/office/officeart/2005/8/layout/vList4"/>
    <dgm:cxn modelId="{593F2F8C-850F-4484-AF91-A8C665859A4C}" type="presParOf" srcId="{6C87DB11-8EA7-4B41-9096-3D6EBEDE86AE}" destId="{49E56E8C-C256-4252-8ECE-BF93CE79EA92}" srcOrd="1" destOrd="0" presId="urn:microsoft.com/office/officeart/2005/8/layout/vList4"/>
    <dgm:cxn modelId="{71CE4801-EB2A-4FEF-A994-992AE02669F7}"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196C3-35E8-4312-A429-CC76B7B969F4}" type="doc">
      <dgm:prSet loTypeId="urn:microsoft.com/office/officeart/2005/8/layout/hProcess4" loCatId="process" qsTypeId="urn:microsoft.com/office/officeart/2005/8/quickstyle/simple2" qsCatId="simple" csTypeId="urn:microsoft.com/office/officeart/2005/8/colors/accent1_2" csCatId="accent1" phldr="1"/>
      <dgm:spPr/>
    </dgm:pt>
    <dgm:pt modelId="{C1ABB289-89E8-40B7-98DF-37BFB394582E}">
      <dgm:prSet phldrT="[Текст]" custT="1"/>
      <dgm:spPr/>
      <dgm:t>
        <a:bodyPr/>
        <a:lstStyle/>
        <a:p>
          <a:r>
            <a:rPr lang="ru-RU" sz="3600" b="1" dirty="0" smtClean="0"/>
            <a:t>2010</a:t>
          </a:r>
          <a:endParaRPr lang="ru-RU" sz="1100" dirty="0"/>
        </a:p>
      </dgm:t>
    </dgm:pt>
    <dgm:pt modelId="{A78695F0-DF4C-4423-B99F-B4599D47C86C}" type="parTrans" cxnId="{A5B00322-EC6A-4D0E-96EF-46CEFD356741}">
      <dgm:prSet/>
      <dgm:spPr/>
      <dgm:t>
        <a:bodyPr/>
        <a:lstStyle/>
        <a:p>
          <a:endParaRPr lang="ru-RU"/>
        </a:p>
      </dgm:t>
    </dgm:pt>
    <dgm:pt modelId="{B315B139-B7EB-4334-A26B-9A70D55D855D}" type="sibTrans" cxnId="{A5B00322-EC6A-4D0E-96EF-46CEFD356741}">
      <dgm:prSet/>
      <dgm:spPr/>
      <dgm:t>
        <a:bodyPr/>
        <a:lstStyle/>
        <a:p>
          <a:endParaRPr lang="ru-RU"/>
        </a:p>
      </dgm:t>
    </dgm:pt>
    <dgm:pt modelId="{7795EA1B-8FAF-4AB5-A83F-2F99D9AC1E55}">
      <dgm:prSet phldrT="[Текст]"/>
      <dgm:spPr/>
      <dgm:t>
        <a:bodyPr/>
        <a:lstStyle/>
        <a:p>
          <a:r>
            <a:rPr lang="ru-RU" b="1" dirty="0" smtClean="0"/>
            <a:t>2012</a:t>
          </a:r>
          <a:endParaRPr lang="ru-RU" b="1" dirty="0"/>
        </a:p>
      </dgm:t>
    </dgm:pt>
    <dgm:pt modelId="{E53EA2C6-6BA7-41DF-8D0D-519242DC8D36}" type="parTrans" cxnId="{EF93062E-A28B-44FC-8FA6-F2AD01C03217}">
      <dgm:prSet/>
      <dgm:spPr/>
      <dgm:t>
        <a:bodyPr/>
        <a:lstStyle/>
        <a:p>
          <a:endParaRPr lang="ru-RU"/>
        </a:p>
      </dgm:t>
    </dgm:pt>
    <dgm:pt modelId="{9AB0CD0A-E3B0-474E-9742-FE1D069599CD}" type="sibTrans" cxnId="{EF93062E-A28B-44FC-8FA6-F2AD01C03217}">
      <dgm:prSet/>
      <dgm:spPr/>
      <dgm:t>
        <a:bodyPr/>
        <a:lstStyle/>
        <a:p>
          <a:endParaRPr lang="ru-RU"/>
        </a:p>
      </dgm:t>
    </dgm:pt>
    <dgm:pt modelId="{26C1BA38-1662-4B13-AF25-6913E10647BC}">
      <dgm:prSet phldrT="[Текст]"/>
      <dgm:spPr/>
      <dgm:t>
        <a:bodyPr/>
        <a:lstStyle/>
        <a:p>
          <a:r>
            <a:rPr lang="ru-RU" b="1" dirty="0" smtClean="0"/>
            <a:t>2013</a:t>
          </a:r>
          <a:endParaRPr lang="ru-RU" b="1" dirty="0"/>
        </a:p>
      </dgm:t>
    </dgm:pt>
    <dgm:pt modelId="{E6DC9BF1-C2E2-4557-BD80-B4ADE85D7723}" type="parTrans" cxnId="{19BC3048-52ED-43D0-9B81-FE24F17FD752}">
      <dgm:prSet/>
      <dgm:spPr/>
      <dgm:t>
        <a:bodyPr/>
        <a:lstStyle/>
        <a:p>
          <a:endParaRPr lang="ru-RU"/>
        </a:p>
      </dgm:t>
    </dgm:pt>
    <dgm:pt modelId="{1CDBAC67-4493-4BCD-9648-F16A29B8F60C}" type="sibTrans" cxnId="{19BC3048-52ED-43D0-9B81-FE24F17FD752}">
      <dgm:prSet/>
      <dgm:spPr/>
      <dgm:t>
        <a:bodyPr/>
        <a:lstStyle/>
        <a:p>
          <a:endParaRPr lang="ru-RU"/>
        </a:p>
      </dgm:t>
    </dgm:pt>
    <dgm:pt modelId="{2AB2249C-FEB0-4886-9734-5D4DF277855A}">
      <dgm:prSet phldrT="[Текст]"/>
      <dgm:spPr/>
      <dgm:t>
        <a:bodyPr/>
        <a:lstStyle/>
        <a:p>
          <a:r>
            <a:rPr lang="ru-RU" b="1" dirty="0" smtClean="0"/>
            <a:t>2011</a:t>
          </a:r>
          <a:endParaRPr lang="ru-RU" dirty="0"/>
        </a:p>
      </dgm:t>
    </dgm:pt>
    <dgm:pt modelId="{62081B0F-131A-47BF-9526-5F90264B1A23}" type="parTrans" cxnId="{039503E5-2545-44EF-A0CF-6683B955EEA8}">
      <dgm:prSet/>
      <dgm:spPr/>
      <dgm:t>
        <a:bodyPr/>
        <a:lstStyle/>
        <a:p>
          <a:endParaRPr lang="ru-RU"/>
        </a:p>
      </dgm:t>
    </dgm:pt>
    <dgm:pt modelId="{F8AE9389-A14F-4FCA-AF12-7AE24C06E51D}" type="sibTrans" cxnId="{039503E5-2545-44EF-A0CF-6683B955EEA8}">
      <dgm:prSet/>
      <dgm:spPr/>
      <dgm:t>
        <a:bodyPr/>
        <a:lstStyle/>
        <a:p>
          <a:endParaRPr lang="ru-RU"/>
        </a:p>
      </dgm:t>
    </dgm:pt>
    <dgm:pt modelId="{0693903A-ADF3-4EEA-88A0-5A998B11D833}">
      <dgm:prSet custT="1"/>
      <dgm:spPr/>
      <dgm:t>
        <a:bodyPr/>
        <a:lstStyle/>
        <a:p>
          <a:r>
            <a:rPr lang="ru-RU" sz="1000" dirty="0" smtClean="0">
              <a:solidFill>
                <a:schemeClr val="tx2"/>
              </a:solidFill>
            </a:rPr>
            <a:t>ОКР Бригада</a:t>
          </a:r>
          <a:endParaRPr lang="ru-RU" sz="1000" dirty="0">
            <a:solidFill>
              <a:schemeClr val="tx2"/>
            </a:solidFill>
          </a:endParaRPr>
        </a:p>
      </dgm:t>
    </dgm:pt>
    <dgm:pt modelId="{5B780A63-5793-40F5-B6B5-05CD3F2F7F42}" type="parTrans" cxnId="{EB4C7EF1-723F-4008-BF30-C54CF2705A19}">
      <dgm:prSet/>
      <dgm:spPr/>
      <dgm:t>
        <a:bodyPr/>
        <a:lstStyle/>
        <a:p>
          <a:endParaRPr lang="ru-RU"/>
        </a:p>
      </dgm:t>
    </dgm:pt>
    <dgm:pt modelId="{33C45D62-F345-49F2-8608-FE6E23422320}" type="sibTrans" cxnId="{EB4C7EF1-723F-4008-BF30-C54CF2705A19}">
      <dgm:prSet/>
      <dgm:spPr/>
      <dgm:t>
        <a:bodyPr/>
        <a:lstStyle/>
        <a:p>
          <a:endParaRPr lang="ru-RU"/>
        </a:p>
      </dgm:t>
    </dgm:pt>
    <dgm:pt modelId="{A7BB1C09-73E5-4617-B81C-0664997BF831}">
      <dgm:prSet custT="1"/>
      <dgm:spPr/>
      <dgm:t>
        <a:bodyPr/>
        <a:lstStyle/>
        <a:p>
          <a:r>
            <a:rPr lang="ru-RU" sz="800" dirty="0" smtClean="0">
              <a:solidFill>
                <a:schemeClr val="tx2"/>
              </a:solidFill>
            </a:rPr>
            <a:t>ОКР Эксперт – КМ-РХБР – </a:t>
          </a:r>
          <a:r>
            <a:rPr lang="ru-RU" sz="800" i="1" dirty="0" smtClean="0">
              <a:solidFill>
                <a:schemeClr val="tx2"/>
              </a:solidFill>
            </a:rPr>
            <a:t>обеспечение  РХБ безопасности на олимпиаде «СОЧИ-2014»</a:t>
          </a:r>
          <a:endParaRPr lang="ru-RU" sz="800" dirty="0">
            <a:solidFill>
              <a:schemeClr val="tx2"/>
            </a:solidFill>
          </a:endParaRPr>
        </a:p>
      </dgm:t>
    </dgm:pt>
    <dgm:pt modelId="{C737DCA2-C8B1-4E78-A14D-39C14B7925F6}" type="parTrans" cxnId="{95BCCAE0-F7D4-4E5B-A868-952B8E570844}">
      <dgm:prSet/>
      <dgm:spPr/>
      <dgm:t>
        <a:bodyPr/>
        <a:lstStyle/>
        <a:p>
          <a:endParaRPr lang="ru-RU"/>
        </a:p>
      </dgm:t>
    </dgm:pt>
    <dgm:pt modelId="{7D74AC24-E5EA-4231-9BBB-3BF01EEFED5A}" type="sibTrans" cxnId="{95BCCAE0-F7D4-4E5B-A868-952B8E570844}">
      <dgm:prSet/>
      <dgm:spPr/>
      <dgm:t>
        <a:bodyPr/>
        <a:lstStyle/>
        <a:p>
          <a:endParaRPr lang="ru-RU"/>
        </a:p>
      </dgm:t>
    </dgm:pt>
    <dgm:pt modelId="{170D822A-08F0-420D-AF3A-E15B566E9125}">
      <dgm:prSet/>
      <dgm:spPr/>
      <dgm:t>
        <a:bodyPr/>
        <a:lstStyle/>
        <a:p>
          <a:endParaRPr lang="ru-RU" sz="800" dirty="0"/>
        </a:p>
      </dgm:t>
    </dgm:pt>
    <dgm:pt modelId="{9F76FE34-C7D7-4428-ABBE-8772B4DDC5A3}" type="parTrans" cxnId="{14081733-720D-4BCA-9247-427EE40FA2A0}">
      <dgm:prSet/>
      <dgm:spPr/>
      <dgm:t>
        <a:bodyPr/>
        <a:lstStyle/>
        <a:p>
          <a:endParaRPr lang="ru-RU"/>
        </a:p>
      </dgm:t>
    </dgm:pt>
    <dgm:pt modelId="{7F79F1D2-8635-4D56-BA33-2AF1CD915180}" type="sibTrans" cxnId="{14081733-720D-4BCA-9247-427EE40FA2A0}">
      <dgm:prSet/>
      <dgm:spPr/>
      <dgm:t>
        <a:bodyPr/>
        <a:lstStyle/>
        <a:p>
          <a:endParaRPr lang="ru-RU"/>
        </a:p>
      </dgm:t>
    </dgm:pt>
    <dgm:pt modelId="{85CFD71C-5CB2-41B6-9830-9CCCC15EB4F7}">
      <dgm:prSet custT="1"/>
      <dgm:spPr/>
      <dgm:t>
        <a:bodyPr/>
        <a:lstStyle/>
        <a:p>
          <a:r>
            <a:rPr lang="ru-RU" sz="1000" dirty="0" smtClean="0">
              <a:solidFill>
                <a:schemeClr val="tx2"/>
              </a:solidFill>
            </a:rPr>
            <a:t>НИР Созерцание</a:t>
          </a:r>
          <a:endParaRPr lang="ru-RU" sz="1000" dirty="0">
            <a:solidFill>
              <a:schemeClr val="tx2"/>
            </a:solidFill>
          </a:endParaRPr>
        </a:p>
      </dgm:t>
    </dgm:pt>
    <dgm:pt modelId="{888AF649-FBCC-4A4D-9866-3C90FFAE8B4C}" type="parTrans" cxnId="{E3EFD86A-69BD-4E80-BA30-E3F37DE4CAA9}">
      <dgm:prSet/>
      <dgm:spPr/>
      <dgm:t>
        <a:bodyPr/>
        <a:lstStyle/>
        <a:p>
          <a:endParaRPr lang="ru-RU"/>
        </a:p>
      </dgm:t>
    </dgm:pt>
    <dgm:pt modelId="{98BD1D8D-E819-4773-9B10-7C2D01820111}" type="sibTrans" cxnId="{E3EFD86A-69BD-4E80-BA30-E3F37DE4CAA9}">
      <dgm:prSet/>
      <dgm:spPr/>
      <dgm:t>
        <a:bodyPr/>
        <a:lstStyle/>
        <a:p>
          <a:endParaRPr lang="ru-RU"/>
        </a:p>
      </dgm:t>
    </dgm:pt>
    <dgm:pt modelId="{24CE9FFF-F6ED-46A5-8326-7C15F2135FD7}">
      <dgm:prSet custT="1"/>
      <dgm:spPr/>
      <dgm:t>
        <a:bodyPr/>
        <a:lstStyle/>
        <a:p>
          <a:r>
            <a:rPr lang="ru-RU" sz="1000" dirty="0" smtClean="0">
              <a:solidFill>
                <a:schemeClr val="tx2"/>
              </a:solidFill>
            </a:rPr>
            <a:t>ОКР Преграда</a:t>
          </a:r>
          <a:endParaRPr lang="ru-RU" sz="1000" dirty="0">
            <a:solidFill>
              <a:schemeClr val="tx2"/>
            </a:solidFill>
          </a:endParaRPr>
        </a:p>
      </dgm:t>
    </dgm:pt>
    <dgm:pt modelId="{CD83FA95-BAF3-45F0-A7D6-47EBEAEF1314}" type="parTrans" cxnId="{FFF4CEFC-F8BE-41B5-8CF2-D434FB8F2D1D}">
      <dgm:prSet/>
      <dgm:spPr/>
      <dgm:t>
        <a:bodyPr/>
        <a:lstStyle/>
        <a:p>
          <a:endParaRPr lang="ru-RU"/>
        </a:p>
      </dgm:t>
    </dgm:pt>
    <dgm:pt modelId="{F59D322D-52B9-4A42-AA75-9DBB5C95891B}" type="sibTrans" cxnId="{FFF4CEFC-F8BE-41B5-8CF2-D434FB8F2D1D}">
      <dgm:prSet/>
      <dgm:spPr/>
      <dgm:t>
        <a:bodyPr/>
        <a:lstStyle/>
        <a:p>
          <a:endParaRPr lang="ru-RU"/>
        </a:p>
      </dgm:t>
    </dgm:pt>
    <dgm:pt modelId="{4931BEDC-8CC1-4E0A-811C-B86E140AE783}">
      <dgm:prSet custT="1"/>
      <dgm:spPr/>
      <dgm:t>
        <a:bodyPr/>
        <a:lstStyle/>
        <a:p>
          <a:r>
            <a:rPr lang="ru-RU" sz="1000" dirty="0" smtClean="0">
              <a:solidFill>
                <a:schemeClr val="tx2"/>
              </a:solidFill>
            </a:rPr>
            <a:t>СЧ ОКР СВД КХЙЛ100</a:t>
          </a:r>
          <a:endParaRPr lang="ru-RU" sz="1000" dirty="0">
            <a:solidFill>
              <a:schemeClr val="tx2"/>
            </a:solidFill>
          </a:endParaRPr>
        </a:p>
      </dgm:t>
    </dgm:pt>
    <dgm:pt modelId="{749B15AC-5654-43D3-B418-8FF1C78B99B8}" type="parTrans" cxnId="{8E36E34C-D883-41F8-9105-CDE2F1C5ED88}">
      <dgm:prSet/>
      <dgm:spPr/>
      <dgm:t>
        <a:bodyPr/>
        <a:lstStyle/>
        <a:p>
          <a:endParaRPr lang="ru-RU"/>
        </a:p>
      </dgm:t>
    </dgm:pt>
    <dgm:pt modelId="{391A32E1-1567-43D9-9C9A-39F69F887FDA}" type="sibTrans" cxnId="{8E36E34C-D883-41F8-9105-CDE2F1C5ED88}">
      <dgm:prSet/>
      <dgm:spPr/>
      <dgm:t>
        <a:bodyPr/>
        <a:lstStyle/>
        <a:p>
          <a:endParaRPr lang="ru-RU"/>
        </a:p>
      </dgm:t>
    </dgm:pt>
    <dgm:pt modelId="{AA301782-89BC-4831-B9D7-361CF7D98934}">
      <dgm:prSet/>
      <dgm:spPr/>
      <dgm:t>
        <a:bodyPr/>
        <a:lstStyle/>
        <a:p>
          <a:endParaRPr lang="ru-RU" sz="800" dirty="0"/>
        </a:p>
      </dgm:t>
    </dgm:pt>
    <dgm:pt modelId="{2CDBC71D-EF8E-48E6-A5F5-DB8894FB2475}" type="parTrans" cxnId="{E47208F4-49E5-4E8E-9184-46EFACFB4B4F}">
      <dgm:prSet/>
      <dgm:spPr/>
      <dgm:t>
        <a:bodyPr/>
        <a:lstStyle/>
        <a:p>
          <a:endParaRPr lang="ru-RU"/>
        </a:p>
      </dgm:t>
    </dgm:pt>
    <dgm:pt modelId="{75877FCA-BF81-4F1B-9103-45666232573C}" type="sibTrans" cxnId="{E47208F4-49E5-4E8E-9184-46EFACFB4B4F}">
      <dgm:prSet/>
      <dgm:spPr/>
      <dgm:t>
        <a:bodyPr/>
        <a:lstStyle/>
        <a:p>
          <a:endParaRPr lang="ru-RU"/>
        </a:p>
      </dgm:t>
    </dgm:pt>
    <dgm:pt modelId="{93949E98-D55D-4E45-B3F1-1C4011E9F3D8}">
      <dgm:prSet custT="1"/>
      <dgm:spPr/>
      <dgm:t>
        <a:bodyPr/>
        <a:lstStyle/>
        <a:p>
          <a:r>
            <a:rPr lang="ru-RU" sz="1000" dirty="0" smtClean="0">
              <a:solidFill>
                <a:schemeClr val="tx2"/>
              </a:solidFill>
            </a:rPr>
            <a:t>Атомоход (серия)</a:t>
          </a:r>
          <a:endParaRPr lang="ru-RU" sz="1000" dirty="0">
            <a:solidFill>
              <a:schemeClr val="tx2"/>
            </a:solidFill>
          </a:endParaRPr>
        </a:p>
      </dgm:t>
    </dgm:pt>
    <dgm:pt modelId="{7222E2A8-26AC-419A-AED9-D411B4534568}" type="parTrans" cxnId="{E0097D4D-6E3C-4B9E-BB42-9882D6BA90C0}">
      <dgm:prSet/>
      <dgm:spPr/>
      <dgm:t>
        <a:bodyPr/>
        <a:lstStyle/>
        <a:p>
          <a:endParaRPr lang="ru-RU"/>
        </a:p>
      </dgm:t>
    </dgm:pt>
    <dgm:pt modelId="{D577D9F7-07B3-4A68-9A88-8EF853D0B8DB}" type="sibTrans" cxnId="{E0097D4D-6E3C-4B9E-BB42-9882D6BA90C0}">
      <dgm:prSet/>
      <dgm:spPr/>
      <dgm:t>
        <a:bodyPr/>
        <a:lstStyle/>
        <a:p>
          <a:endParaRPr lang="ru-RU"/>
        </a:p>
      </dgm:t>
    </dgm:pt>
    <dgm:pt modelId="{143D2B99-6F22-463E-B029-C752A96A68D2}">
      <dgm:prSet custT="1"/>
      <dgm:spPr/>
      <dgm:t>
        <a:bodyPr/>
        <a:lstStyle/>
        <a:p>
          <a:r>
            <a:rPr lang="ru-RU" sz="1000" dirty="0" smtClean="0">
              <a:solidFill>
                <a:schemeClr val="tx2"/>
              </a:solidFill>
            </a:rPr>
            <a:t>СЧ ОКР Былина</a:t>
          </a:r>
          <a:endParaRPr lang="ru-RU" sz="1000" dirty="0">
            <a:solidFill>
              <a:schemeClr val="tx2"/>
            </a:solidFill>
          </a:endParaRPr>
        </a:p>
      </dgm:t>
    </dgm:pt>
    <dgm:pt modelId="{9681A8B4-A7BC-437F-A880-BC8067F5BDCC}" type="parTrans" cxnId="{A593ACF2-0069-40DB-B1B6-98D0DB69C5A4}">
      <dgm:prSet/>
      <dgm:spPr/>
      <dgm:t>
        <a:bodyPr/>
        <a:lstStyle/>
        <a:p>
          <a:endParaRPr lang="ru-RU"/>
        </a:p>
      </dgm:t>
    </dgm:pt>
    <dgm:pt modelId="{1FB87CDE-EBB5-4D0C-9725-8856FA92FD1D}" type="sibTrans" cxnId="{A593ACF2-0069-40DB-B1B6-98D0DB69C5A4}">
      <dgm:prSet/>
      <dgm:spPr/>
      <dgm:t>
        <a:bodyPr/>
        <a:lstStyle/>
        <a:p>
          <a:endParaRPr lang="ru-RU"/>
        </a:p>
      </dgm:t>
    </dgm:pt>
    <dgm:pt modelId="{13DA8FD6-2AA6-4F73-9E95-4BFB9908B863}">
      <dgm:prSet/>
      <dgm:spPr/>
      <dgm:t>
        <a:bodyPr/>
        <a:lstStyle/>
        <a:p>
          <a:endParaRPr lang="ru-RU" sz="800" dirty="0">
            <a:solidFill>
              <a:schemeClr val="tx2"/>
            </a:solidFill>
          </a:endParaRPr>
        </a:p>
      </dgm:t>
    </dgm:pt>
    <dgm:pt modelId="{AEF527CB-10F0-4940-ADA9-47427A51E595}" type="parTrans" cxnId="{82A4483D-A649-4B39-A90D-DDA16CAFCA26}">
      <dgm:prSet/>
      <dgm:spPr/>
      <dgm:t>
        <a:bodyPr/>
        <a:lstStyle/>
        <a:p>
          <a:endParaRPr lang="ru-RU"/>
        </a:p>
      </dgm:t>
    </dgm:pt>
    <dgm:pt modelId="{1823B064-B2BB-4BA8-8E6B-B62B40DCE3BC}" type="sibTrans" cxnId="{82A4483D-A649-4B39-A90D-DDA16CAFCA26}">
      <dgm:prSet/>
      <dgm:spPr/>
      <dgm:t>
        <a:bodyPr/>
        <a:lstStyle/>
        <a:p>
          <a:endParaRPr lang="ru-RU"/>
        </a:p>
      </dgm:t>
    </dgm:pt>
    <dgm:pt modelId="{D2FEA82C-5A5A-4C70-A2E7-5C312E14A932}">
      <dgm:prSet custT="1"/>
      <dgm:spPr/>
      <dgm:t>
        <a:bodyPr/>
        <a:lstStyle/>
        <a:p>
          <a:r>
            <a:rPr lang="ru-RU" sz="800" dirty="0" smtClean="0">
              <a:solidFill>
                <a:schemeClr val="tx2"/>
              </a:solidFill>
            </a:rPr>
            <a:t>ОКР Орлан-1 – </a:t>
          </a:r>
          <a:r>
            <a:rPr lang="ru-RU" sz="800" i="1" dirty="0" smtClean="0">
              <a:solidFill>
                <a:schemeClr val="tx2"/>
              </a:solidFill>
            </a:rPr>
            <a:t>устранение последствий вспышки сибирской язвы на Ямале</a:t>
          </a:r>
          <a:endParaRPr lang="ru-RU" sz="800" i="1" dirty="0">
            <a:solidFill>
              <a:schemeClr val="tx2"/>
            </a:solidFill>
          </a:endParaRPr>
        </a:p>
      </dgm:t>
    </dgm:pt>
    <dgm:pt modelId="{6AC7CB4D-C1F5-480D-8652-B21D76AFF674}" type="parTrans" cxnId="{41BD55A7-25EE-4B21-9B29-6F523FB4BF65}">
      <dgm:prSet/>
      <dgm:spPr/>
      <dgm:t>
        <a:bodyPr/>
        <a:lstStyle/>
        <a:p>
          <a:endParaRPr lang="ru-RU"/>
        </a:p>
      </dgm:t>
    </dgm:pt>
    <dgm:pt modelId="{6496D172-F0F3-414F-A7B8-019E281490A3}" type="sibTrans" cxnId="{41BD55A7-25EE-4B21-9B29-6F523FB4BF65}">
      <dgm:prSet/>
      <dgm:spPr/>
      <dgm:t>
        <a:bodyPr/>
        <a:lstStyle/>
        <a:p>
          <a:endParaRPr lang="ru-RU"/>
        </a:p>
      </dgm:t>
    </dgm:pt>
    <dgm:pt modelId="{B99B910E-5CF1-4206-A55D-32DFD510353F}">
      <dgm:prSet custT="1"/>
      <dgm:spPr/>
      <dgm:t>
        <a:bodyPr/>
        <a:lstStyle/>
        <a:p>
          <a:r>
            <a:rPr lang="ru-RU" sz="800" dirty="0" smtClean="0">
              <a:solidFill>
                <a:schemeClr val="tx2"/>
              </a:solidFill>
            </a:rPr>
            <a:t>ОКР Стриж-1</a:t>
          </a:r>
          <a:endParaRPr lang="ru-RU" sz="800" dirty="0">
            <a:solidFill>
              <a:schemeClr val="tx2"/>
            </a:solidFill>
          </a:endParaRPr>
        </a:p>
      </dgm:t>
    </dgm:pt>
    <dgm:pt modelId="{436DA19E-63F0-43B6-A0EF-99A77D2A597C}" type="parTrans" cxnId="{D851DFB8-A33C-4D56-B53C-07F8DBA95F33}">
      <dgm:prSet/>
      <dgm:spPr/>
      <dgm:t>
        <a:bodyPr/>
        <a:lstStyle/>
        <a:p>
          <a:endParaRPr lang="ru-RU"/>
        </a:p>
      </dgm:t>
    </dgm:pt>
    <dgm:pt modelId="{73A9CCAB-8505-4D80-994C-C10D4F928186}" type="sibTrans" cxnId="{D851DFB8-A33C-4D56-B53C-07F8DBA95F33}">
      <dgm:prSet/>
      <dgm:spPr/>
      <dgm:t>
        <a:bodyPr/>
        <a:lstStyle/>
        <a:p>
          <a:endParaRPr lang="ru-RU"/>
        </a:p>
      </dgm:t>
    </dgm:pt>
    <dgm:pt modelId="{5A9E8669-67A4-44E9-B58A-699FD7FAFEAC}">
      <dgm:prSet custT="1"/>
      <dgm:spPr/>
      <dgm:t>
        <a:bodyPr/>
        <a:lstStyle/>
        <a:p>
          <a:r>
            <a:rPr lang="ru-RU" sz="800" dirty="0" smtClean="0">
              <a:solidFill>
                <a:schemeClr val="tx2"/>
              </a:solidFill>
            </a:rPr>
            <a:t>СЧ ОКР МРК</a:t>
          </a:r>
          <a:endParaRPr lang="ru-RU" sz="800" dirty="0">
            <a:solidFill>
              <a:schemeClr val="tx2"/>
            </a:solidFill>
          </a:endParaRPr>
        </a:p>
      </dgm:t>
    </dgm:pt>
    <dgm:pt modelId="{E397B0FB-DAB7-4239-8E81-02E4264AFD14}" type="parTrans" cxnId="{57E63B6A-025F-4C41-B8F4-EB36191B5749}">
      <dgm:prSet/>
      <dgm:spPr/>
      <dgm:t>
        <a:bodyPr/>
        <a:lstStyle/>
        <a:p>
          <a:endParaRPr lang="ru-RU"/>
        </a:p>
      </dgm:t>
    </dgm:pt>
    <dgm:pt modelId="{F67CECFB-7180-4D15-8EAE-2E4657C1FA96}" type="sibTrans" cxnId="{57E63B6A-025F-4C41-B8F4-EB36191B5749}">
      <dgm:prSet/>
      <dgm:spPr/>
      <dgm:t>
        <a:bodyPr/>
        <a:lstStyle/>
        <a:p>
          <a:endParaRPr lang="ru-RU"/>
        </a:p>
      </dgm:t>
    </dgm:pt>
    <dgm:pt modelId="{4132CD0A-7755-41DB-8CF2-9A0C147363F9}">
      <dgm:prSet/>
      <dgm:spPr/>
      <dgm:t>
        <a:bodyPr/>
        <a:lstStyle/>
        <a:p>
          <a:endParaRPr lang="ru-RU" sz="900" dirty="0">
            <a:solidFill>
              <a:schemeClr val="tx2"/>
            </a:solidFill>
          </a:endParaRPr>
        </a:p>
      </dgm:t>
    </dgm:pt>
    <dgm:pt modelId="{C2D61045-184E-4F6A-9ED2-BAD4B789A26B}" type="parTrans" cxnId="{1A3FDE35-34BA-4A62-8D30-14C6E1F2CEC2}">
      <dgm:prSet/>
      <dgm:spPr/>
      <dgm:t>
        <a:bodyPr/>
        <a:lstStyle/>
        <a:p>
          <a:endParaRPr lang="ru-RU"/>
        </a:p>
      </dgm:t>
    </dgm:pt>
    <dgm:pt modelId="{AE0D9E6B-94B0-47B0-8C79-FE68D387F30E}" type="sibTrans" cxnId="{1A3FDE35-34BA-4A62-8D30-14C6E1F2CEC2}">
      <dgm:prSet/>
      <dgm:spPr/>
      <dgm:t>
        <a:bodyPr/>
        <a:lstStyle/>
        <a:p>
          <a:endParaRPr lang="ru-RU"/>
        </a:p>
      </dgm:t>
    </dgm:pt>
    <dgm:pt modelId="{A69A0920-6177-4BD6-9919-B25D1D193DE1}">
      <dgm:prSet custT="1"/>
      <dgm:spPr/>
      <dgm:t>
        <a:bodyPr/>
        <a:lstStyle/>
        <a:p>
          <a:r>
            <a:rPr lang="ru-RU" sz="1100" dirty="0" smtClean="0">
              <a:solidFill>
                <a:schemeClr val="tx2"/>
              </a:solidFill>
            </a:rPr>
            <a:t>ОКР Краска-8-1-СП</a:t>
          </a:r>
          <a:endParaRPr lang="ru-RU" sz="1100" dirty="0">
            <a:solidFill>
              <a:schemeClr val="tx2"/>
            </a:solidFill>
          </a:endParaRPr>
        </a:p>
      </dgm:t>
    </dgm:pt>
    <dgm:pt modelId="{4FBBB69E-EBD3-44C5-8C6F-C2E861F31E1A}" type="parTrans" cxnId="{597F30E9-BB58-4335-B409-20D76FCADC83}">
      <dgm:prSet/>
      <dgm:spPr/>
      <dgm:t>
        <a:bodyPr/>
        <a:lstStyle/>
        <a:p>
          <a:endParaRPr lang="ru-RU"/>
        </a:p>
      </dgm:t>
    </dgm:pt>
    <dgm:pt modelId="{12FB270B-E240-453D-8636-CC350E4F786F}" type="sibTrans" cxnId="{597F30E9-BB58-4335-B409-20D76FCADC83}">
      <dgm:prSet/>
      <dgm:spPr/>
      <dgm:t>
        <a:bodyPr/>
        <a:lstStyle/>
        <a:p>
          <a:endParaRPr lang="ru-RU"/>
        </a:p>
      </dgm:t>
    </dgm:pt>
    <dgm:pt modelId="{F819B12A-D3DB-4531-BEA4-78192F1E4D36}">
      <dgm:prSet custT="1"/>
      <dgm:spPr/>
      <dgm:t>
        <a:bodyPr/>
        <a:lstStyle/>
        <a:p>
          <a:r>
            <a:rPr lang="ru-RU" sz="1000" dirty="0" smtClean="0">
              <a:solidFill>
                <a:schemeClr val="tx2"/>
              </a:solidFill>
            </a:rPr>
            <a:t>НИР Беркут</a:t>
          </a:r>
          <a:endParaRPr lang="ru-RU" sz="1000" dirty="0"/>
        </a:p>
      </dgm:t>
    </dgm:pt>
    <dgm:pt modelId="{570B98A8-F2B8-4C80-BF45-0BDFFBC4279C}" type="parTrans" cxnId="{C70A5956-710C-4921-88C7-EDECD421C281}">
      <dgm:prSet/>
      <dgm:spPr/>
      <dgm:t>
        <a:bodyPr/>
        <a:lstStyle/>
        <a:p>
          <a:endParaRPr lang="ru-RU"/>
        </a:p>
      </dgm:t>
    </dgm:pt>
    <dgm:pt modelId="{3F06DC32-4A05-42DD-9BDB-344622C672BD}" type="sibTrans" cxnId="{C70A5956-710C-4921-88C7-EDECD421C281}">
      <dgm:prSet/>
      <dgm:spPr/>
      <dgm:t>
        <a:bodyPr/>
        <a:lstStyle/>
        <a:p>
          <a:endParaRPr lang="ru-RU"/>
        </a:p>
      </dgm:t>
    </dgm:pt>
    <dgm:pt modelId="{131A59E5-8EC7-4FDC-B841-6E825C46893C}">
      <dgm:prSet custT="1"/>
      <dgm:spPr/>
      <dgm:t>
        <a:bodyPr/>
        <a:lstStyle/>
        <a:p>
          <a:r>
            <a:rPr lang="ru-RU" sz="1100" dirty="0" smtClean="0">
              <a:solidFill>
                <a:schemeClr val="tx2"/>
              </a:solidFill>
            </a:rPr>
            <a:t>Ремонтник (серия)</a:t>
          </a:r>
          <a:endParaRPr lang="ru-RU" sz="1100" dirty="0">
            <a:solidFill>
              <a:schemeClr val="tx2"/>
            </a:solidFill>
          </a:endParaRPr>
        </a:p>
      </dgm:t>
    </dgm:pt>
    <dgm:pt modelId="{3698E50B-931F-4C56-A0D3-8CC957377767}" type="parTrans" cxnId="{2E53B72C-0B3E-46DB-9F0D-0A6E3C212A61}">
      <dgm:prSet/>
      <dgm:spPr/>
      <dgm:t>
        <a:bodyPr/>
        <a:lstStyle/>
        <a:p>
          <a:endParaRPr lang="ru-RU"/>
        </a:p>
      </dgm:t>
    </dgm:pt>
    <dgm:pt modelId="{9E7BBCC5-C52E-443B-8585-6A073CC247B2}" type="sibTrans" cxnId="{2E53B72C-0B3E-46DB-9F0D-0A6E3C212A61}">
      <dgm:prSet/>
      <dgm:spPr/>
      <dgm:t>
        <a:bodyPr/>
        <a:lstStyle/>
        <a:p>
          <a:endParaRPr lang="ru-RU"/>
        </a:p>
      </dgm:t>
    </dgm:pt>
    <dgm:pt modelId="{842F6281-A37B-44C8-8673-815E1332C561}">
      <dgm:prSet custT="1"/>
      <dgm:spPr/>
      <dgm:t>
        <a:bodyPr/>
        <a:lstStyle/>
        <a:p>
          <a:r>
            <a:rPr lang="ru-RU" sz="1100" dirty="0" smtClean="0">
              <a:solidFill>
                <a:schemeClr val="tx2"/>
              </a:solidFill>
              <a:latin typeface="+mn-lt"/>
            </a:rPr>
            <a:t>СПО АРМ РИС МЧС</a:t>
          </a:r>
          <a:endParaRPr lang="ru-RU" sz="1100" dirty="0">
            <a:solidFill>
              <a:schemeClr val="tx2"/>
            </a:solidFill>
          </a:endParaRPr>
        </a:p>
      </dgm:t>
    </dgm:pt>
    <dgm:pt modelId="{D543603A-96E8-49F7-8F9D-031C35F27F20}" type="parTrans" cxnId="{502D86EF-53F8-40E1-B98A-1690BDFEF02D}">
      <dgm:prSet/>
      <dgm:spPr/>
      <dgm:t>
        <a:bodyPr/>
        <a:lstStyle/>
        <a:p>
          <a:endParaRPr lang="ru-RU"/>
        </a:p>
      </dgm:t>
    </dgm:pt>
    <dgm:pt modelId="{35851DFC-80F0-416E-8FD4-865488291592}" type="sibTrans" cxnId="{502D86EF-53F8-40E1-B98A-1690BDFEF02D}">
      <dgm:prSet/>
      <dgm:spPr/>
      <dgm:t>
        <a:bodyPr/>
        <a:lstStyle/>
        <a:p>
          <a:endParaRPr lang="ru-RU"/>
        </a:p>
      </dgm:t>
    </dgm:pt>
    <dgm:pt modelId="{6EDB0C20-1C89-42A3-9AA4-F58270A75E1D}">
      <dgm:prSet custT="1"/>
      <dgm:spPr/>
      <dgm:t>
        <a:bodyPr/>
        <a:lstStyle/>
        <a:p>
          <a:endParaRPr lang="ru-RU" sz="1100" dirty="0">
            <a:solidFill>
              <a:schemeClr val="tx2"/>
            </a:solidFill>
          </a:endParaRPr>
        </a:p>
      </dgm:t>
    </dgm:pt>
    <dgm:pt modelId="{F9B43BA4-9E3F-4450-A85F-BCBD691BD07F}" type="parTrans" cxnId="{90E6104F-2AD2-43D8-8098-61AED0930411}">
      <dgm:prSet/>
      <dgm:spPr/>
      <dgm:t>
        <a:bodyPr/>
        <a:lstStyle/>
        <a:p>
          <a:endParaRPr lang="ru-RU"/>
        </a:p>
      </dgm:t>
    </dgm:pt>
    <dgm:pt modelId="{FEF90F1A-3DFD-41A8-90C1-7DDA521B8A19}" type="sibTrans" cxnId="{90E6104F-2AD2-43D8-8098-61AED0930411}">
      <dgm:prSet/>
      <dgm:spPr/>
      <dgm:t>
        <a:bodyPr/>
        <a:lstStyle/>
        <a:p>
          <a:endParaRPr lang="ru-RU"/>
        </a:p>
      </dgm:t>
    </dgm:pt>
    <dgm:pt modelId="{3F311DD6-DD4B-44C4-95F2-B6AFF190514B}">
      <dgm:prSet custT="1"/>
      <dgm:spPr/>
      <dgm:t>
        <a:bodyPr/>
        <a:lstStyle/>
        <a:p>
          <a:r>
            <a:rPr lang="ru-RU" sz="1000" dirty="0" smtClean="0">
              <a:solidFill>
                <a:schemeClr val="tx2"/>
              </a:solidFill>
            </a:rPr>
            <a:t>ОКР Эксперт</a:t>
          </a:r>
          <a:endParaRPr lang="ru-RU" sz="1000" dirty="0">
            <a:solidFill>
              <a:schemeClr val="tx2"/>
            </a:solidFill>
          </a:endParaRPr>
        </a:p>
      </dgm:t>
    </dgm:pt>
    <dgm:pt modelId="{78466C12-DA54-4DB8-93DC-A0E4E7DB0C55}" type="parTrans" cxnId="{AF9FB4D2-5252-4F1C-BC3D-78167BF4637C}">
      <dgm:prSet/>
      <dgm:spPr/>
      <dgm:t>
        <a:bodyPr/>
        <a:lstStyle/>
        <a:p>
          <a:endParaRPr lang="ru-RU"/>
        </a:p>
      </dgm:t>
    </dgm:pt>
    <dgm:pt modelId="{E6598E77-9520-4684-810C-D031DECEC283}" type="sibTrans" cxnId="{AF9FB4D2-5252-4F1C-BC3D-78167BF4637C}">
      <dgm:prSet/>
      <dgm:spPr/>
      <dgm:t>
        <a:bodyPr/>
        <a:lstStyle/>
        <a:p>
          <a:endParaRPr lang="ru-RU"/>
        </a:p>
      </dgm:t>
    </dgm:pt>
    <dgm:pt modelId="{6F661ED9-895B-45CB-9B57-66983CCF24AB}">
      <dgm:prSet custT="1"/>
      <dgm:spPr/>
      <dgm:t>
        <a:bodyPr/>
        <a:lstStyle/>
        <a:p>
          <a:r>
            <a:rPr lang="ru-RU" sz="1000" dirty="0" smtClean="0">
              <a:solidFill>
                <a:schemeClr val="tx2"/>
              </a:solidFill>
            </a:rPr>
            <a:t>Атомоход (серия)</a:t>
          </a:r>
          <a:endParaRPr lang="ru-RU" sz="1000" dirty="0">
            <a:solidFill>
              <a:schemeClr val="tx2"/>
            </a:solidFill>
          </a:endParaRPr>
        </a:p>
      </dgm:t>
    </dgm:pt>
    <dgm:pt modelId="{45172915-1F36-4FB1-90F8-6D2B0722527B}" type="parTrans" cxnId="{49E1CA86-EE41-4066-9C2E-A53FC3DB0991}">
      <dgm:prSet/>
      <dgm:spPr/>
      <dgm:t>
        <a:bodyPr/>
        <a:lstStyle/>
        <a:p>
          <a:endParaRPr lang="ru-RU"/>
        </a:p>
      </dgm:t>
    </dgm:pt>
    <dgm:pt modelId="{EDE01AF7-CE3C-47A7-B658-3E6709DE0984}" type="sibTrans" cxnId="{49E1CA86-EE41-4066-9C2E-A53FC3DB0991}">
      <dgm:prSet/>
      <dgm:spPr/>
      <dgm:t>
        <a:bodyPr/>
        <a:lstStyle/>
        <a:p>
          <a:endParaRPr lang="ru-RU"/>
        </a:p>
      </dgm:t>
    </dgm:pt>
    <dgm:pt modelId="{DCD99EF3-D3E2-4E1A-A2C5-D029F8B0484A}">
      <dgm:prSet custT="1"/>
      <dgm:spPr/>
      <dgm:t>
        <a:bodyPr/>
        <a:lstStyle/>
        <a:p>
          <a:r>
            <a:rPr lang="ru-RU" sz="1000" dirty="0" smtClean="0">
              <a:solidFill>
                <a:schemeClr val="tx2"/>
              </a:solidFill>
            </a:rPr>
            <a:t>СЧ ОКР Европеец-Н-А</a:t>
          </a:r>
          <a:endParaRPr lang="ru-RU" sz="1000" dirty="0">
            <a:solidFill>
              <a:schemeClr val="tx2"/>
            </a:solidFill>
          </a:endParaRPr>
        </a:p>
      </dgm:t>
    </dgm:pt>
    <dgm:pt modelId="{D2416129-0E9C-4E8B-ABEF-F2F274C2DD57}" type="parTrans" cxnId="{0A115D5B-DFA2-4974-81EF-EB2A37639304}">
      <dgm:prSet/>
      <dgm:spPr/>
      <dgm:t>
        <a:bodyPr/>
        <a:lstStyle/>
        <a:p>
          <a:endParaRPr lang="ru-RU"/>
        </a:p>
      </dgm:t>
    </dgm:pt>
    <dgm:pt modelId="{00E7CC9A-BEBB-4D31-9A8B-62D937571340}" type="sibTrans" cxnId="{0A115D5B-DFA2-4974-81EF-EB2A37639304}">
      <dgm:prSet/>
      <dgm:spPr/>
      <dgm:t>
        <a:bodyPr/>
        <a:lstStyle/>
        <a:p>
          <a:endParaRPr lang="ru-RU"/>
        </a:p>
      </dgm:t>
    </dgm:pt>
    <dgm:pt modelId="{04E2429E-398E-49E9-9F86-7E6566243951}">
      <dgm:prSet custT="1"/>
      <dgm:spPr/>
      <dgm:t>
        <a:bodyPr/>
        <a:lstStyle/>
        <a:p>
          <a:r>
            <a:rPr lang="ru-RU" sz="1000" dirty="0" smtClean="0">
              <a:solidFill>
                <a:schemeClr val="tx2"/>
              </a:solidFill>
            </a:rPr>
            <a:t>ОКР Пена</a:t>
          </a:r>
          <a:endParaRPr lang="ru-RU" sz="1000" dirty="0">
            <a:solidFill>
              <a:schemeClr val="tx2"/>
            </a:solidFill>
          </a:endParaRPr>
        </a:p>
      </dgm:t>
    </dgm:pt>
    <dgm:pt modelId="{F9D7F856-18C1-4BA8-9256-0196615C5E2B}" type="parTrans" cxnId="{986BAD8B-2AE4-4415-8A85-0608479A0DFD}">
      <dgm:prSet/>
      <dgm:spPr/>
      <dgm:t>
        <a:bodyPr/>
        <a:lstStyle/>
        <a:p>
          <a:endParaRPr lang="ru-RU"/>
        </a:p>
      </dgm:t>
    </dgm:pt>
    <dgm:pt modelId="{42807BB2-61CE-4940-B564-8E6054D9D6D5}" type="sibTrans" cxnId="{986BAD8B-2AE4-4415-8A85-0608479A0DFD}">
      <dgm:prSet/>
      <dgm:spPr/>
      <dgm:t>
        <a:bodyPr/>
        <a:lstStyle/>
        <a:p>
          <a:endParaRPr lang="ru-RU"/>
        </a:p>
      </dgm:t>
    </dgm:pt>
    <dgm:pt modelId="{A70F9651-52FF-42FA-8147-271D79C1F133}">
      <dgm:prSet custT="1"/>
      <dgm:spPr/>
      <dgm:t>
        <a:bodyPr/>
        <a:lstStyle/>
        <a:p>
          <a:r>
            <a:rPr lang="ru-RU" sz="800" dirty="0" smtClean="0">
              <a:solidFill>
                <a:schemeClr val="tx2"/>
              </a:solidFill>
            </a:rPr>
            <a:t>СЧ НИР Диффузор </a:t>
          </a:r>
          <a:endParaRPr lang="ru-RU" sz="800" dirty="0">
            <a:solidFill>
              <a:schemeClr val="tx2"/>
            </a:solidFill>
          </a:endParaRPr>
        </a:p>
      </dgm:t>
    </dgm:pt>
    <dgm:pt modelId="{9229E65F-CADF-40FF-9A5E-2A77AC696BE7}" type="parTrans" cxnId="{AD0A6006-751F-4B84-A15F-52B219D5EB2E}">
      <dgm:prSet/>
      <dgm:spPr/>
      <dgm:t>
        <a:bodyPr/>
        <a:lstStyle/>
        <a:p>
          <a:endParaRPr lang="ru-RU"/>
        </a:p>
      </dgm:t>
    </dgm:pt>
    <dgm:pt modelId="{69A1EF93-E810-45C8-AEEE-59788E38239B}" type="sibTrans" cxnId="{AD0A6006-751F-4B84-A15F-52B219D5EB2E}">
      <dgm:prSet/>
      <dgm:spPr/>
      <dgm:t>
        <a:bodyPr/>
        <a:lstStyle/>
        <a:p>
          <a:endParaRPr lang="ru-RU"/>
        </a:p>
      </dgm:t>
    </dgm:pt>
    <dgm:pt modelId="{E3E9CC78-FED6-4086-B68D-859BBA698DE5}">
      <dgm:prSet custT="1"/>
      <dgm:spPr/>
      <dgm:t>
        <a:bodyPr/>
        <a:lstStyle/>
        <a:p>
          <a:r>
            <a:rPr lang="ru-RU" sz="800" dirty="0" smtClean="0">
              <a:solidFill>
                <a:schemeClr val="tx2"/>
              </a:solidFill>
            </a:rPr>
            <a:t>СЧ ОКР Стан-КАА</a:t>
          </a:r>
          <a:endParaRPr lang="ru-RU" sz="800" dirty="0">
            <a:solidFill>
              <a:schemeClr val="tx2"/>
            </a:solidFill>
          </a:endParaRPr>
        </a:p>
      </dgm:t>
    </dgm:pt>
    <dgm:pt modelId="{61405007-41CB-4162-B2AB-BC3088AD0890}" type="parTrans" cxnId="{34F7935C-3170-407C-AA65-585E11EF9962}">
      <dgm:prSet/>
      <dgm:spPr/>
      <dgm:t>
        <a:bodyPr/>
        <a:lstStyle/>
        <a:p>
          <a:endParaRPr lang="ru-RU"/>
        </a:p>
      </dgm:t>
    </dgm:pt>
    <dgm:pt modelId="{196A3FAD-71A3-45B2-90AB-42D898971D87}" type="sibTrans" cxnId="{34F7935C-3170-407C-AA65-585E11EF9962}">
      <dgm:prSet/>
      <dgm:spPr/>
      <dgm:t>
        <a:bodyPr/>
        <a:lstStyle/>
        <a:p>
          <a:endParaRPr lang="ru-RU"/>
        </a:p>
      </dgm:t>
    </dgm:pt>
    <dgm:pt modelId="{9CDA9FC4-1B4F-4449-8324-2E081A2DA2FC}" type="pres">
      <dgm:prSet presAssocID="{D43196C3-35E8-4312-A429-CC76B7B969F4}" presName="Name0" presStyleCnt="0">
        <dgm:presLayoutVars>
          <dgm:dir/>
          <dgm:animLvl val="lvl"/>
          <dgm:resizeHandles val="exact"/>
        </dgm:presLayoutVars>
      </dgm:prSet>
      <dgm:spPr/>
    </dgm:pt>
    <dgm:pt modelId="{05855F95-6D7F-4E0A-A861-B64C6048727C}" type="pres">
      <dgm:prSet presAssocID="{D43196C3-35E8-4312-A429-CC76B7B969F4}" presName="tSp" presStyleCnt="0"/>
      <dgm:spPr/>
    </dgm:pt>
    <dgm:pt modelId="{C0813607-E5E7-4843-9CD7-8E4F09473971}" type="pres">
      <dgm:prSet presAssocID="{D43196C3-35E8-4312-A429-CC76B7B969F4}" presName="bSp" presStyleCnt="0"/>
      <dgm:spPr/>
    </dgm:pt>
    <dgm:pt modelId="{D422B383-CA75-4F31-84B7-6238D45C2F1A}" type="pres">
      <dgm:prSet presAssocID="{D43196C3-35E8-4312-A429-CC76B7B969F4}" presName="process" presStyleCnt="0"/>
      <dgm:spPr/>
    </dgm:pt>
    <dgm:pt modelId="{7250E45B-6986-4E79-B384-2605AD7129B3}" type="pres">
      <dgm:prSet presAssocID="{C1ABB289-89E8-40B7-98DF-37BFB394582E}" presName="composite1" presStyleCnt="0"/>
      <dgm:spPr/>
    </dgm:pt>
    <dgm:pt modelId="{DCB96C04-23EB-4E31-A275-10CB8314CBAA}" type="pres">
      <dgm:prSet presAssocID="{C1ABB289-89E8-40B7-98DF-37BFB394582E}" presName="dummyNode1" presStyleLbl="node1" presStyleIdx="0" presStyleCnt="4"/>
      <dgm:spPr/>
    </dgm:pt>
    <dgm:pt modelId="{6E12F85A-059D-4B10-8804-CD02BE218468}" type="pres">
      <dgm:prSet presAssocID="{C1ABB289-89E8-40B7-98DF-37BFB394582E}" presName="childNode1" presStyleLbl="bgAcc1" presStyleIdx="0" presStyleCnt="4" custLinFactNeighborX="6013" custLinFactNeighborY="-6050">
        <dgm:presLayoutVars>
          <dgm:bulletEnabled val="1"/>
        </dgm:presLayoutVars>
      </dgm:prSet>
      <dgm:spPr/>
      <dgm:t>
        <a:bodyPr/>
        <a:lstStyle/>
        <a:p>
          <a:endParaRPr lang="ru-RU"/>
        </a:p>
      </dgm:t>
    </dgm:pt>
    <dgm:pt modelId="{D28AD764-0BFE-47CB-8EBD-BB48FDEB0CD3}" type="pres">
      <dgm:prSet presAssocID="{C1ABB289-89E8-40B7-98DF-37BFB394582E}" presName="childNode1tx" presStyleLbl="bgAcc1" presStyleIdx="0" presStyleCnt="4">
        <dgm:presLayoutVars>
          <dgm:bulletEnabled val="1"/>
        </dgm:presLayoutVars>
      </dgm:prSet>
      <dgm:spPr/>
      <dgm:t>
        <a:bodyPr/>
        <a:lstStyle/>
        <a:p>
          <a:endParaRPr lang="ru-RU"/>
        </a:p>
      </dgm:t>
    </dgm:pt>
    <dgm:pt modelId="{CB74AB49-A53B-46FE-AFF6-003985F83607}" type="pres">
      <dgm:prSet presAssocID="{C1ABB289-89E8-40B7-98DF-37BFB394582E}" presName="parentNode1" presStyleLbl="node1" presStyleIdx="0" presStyleCnt="4" custLinFactNeighborX="16377" custLinFactNeighborY="-28275">
        <dgm:presLayoutVars>
          <dgm:chMax val="1"/>
          <dgm:bulletEnabled val="1"/>
        </dgm:presLayoutVars>
      </dgm:prSet>
      <dgm:spPr/>
      <dgm:t>
        <a:bodyPr/>
        <a:lstStyle/>
        <a:p>
          <a:endParaRPr lang="ru-RU"/>
        </a:p>
      </dgm:t>
    </dgm:pt>
    <dgm:pt modelId="{061DAD09-1D59-4C95-95C7-1BC662C533B8}" type="pres">
      <dgm:prSet presAssocID="{C1ABB289-89E8-40B7-98DF-37BFB394582E}" presName="connSite1" presStyleCnt="0"/>
      <dgm:spPr/>
    </dgm:pt>
    <dgm:pt modelId="{B3A2BF9A-7A9E-478A-82C6-C94432AF6935}" type="pres">
      <dgm:prSet presAssocID="{B315B139-B7EB-4334-A26B-9A70D55D855D}" presName="Name9" presStyleLbl="sibTrans2D1" presStyleIdx="0" presStyleCnt="3"/>
      <dgm:spPr/>
      <dgm:t>
        <a:bodyPr/>
        <a:lstStyle/>
        <a:p>
          <a:endParaRPr lang="ru-RU"/>
        </a:p>
      </dgm:t>
    </dgm:pt>
    <dgm:pt modelId="{6B68021F-6594-48A9-AA8F-53E38901A8CD}" type="pres">
      <dgm:prSet presAssocID="{2AB2249C-FEB0-4886-9734-5D4DF277855A}" presName="composite2" presStyleCnt="0"/>
      <dgm:spPr/>
    </dgm:pt>
    <dgm:pt modelId="{F01BEBF4-39E7-4239-9ABA-F23C9DD2C224}" type="pres">
      <dgm:prSet presAssocID="{2AB2249C-FEB0-4886-9734-5D4DF277855A}" presName="dummyNode2" presStyleLbl="node1" presStyleIdx="0" presStyleCnt="4"/>
      <dgm:spPr/>
    </dgm:pt>
    <dgm:pt modelId="{3CD56EB9-4BC1-4CA7-AA31-FC4DBB5F4606}" type="pres">
      <dgm:prSet presAssocID="{2AB2249C-FEB0-4886-9734-5D4DF277855A}" presName="childNode2" presStyleLbl="bgAcc1" presStyleIdx="1" presStyleCnt="4" custScaleY="120885">
        <dgm:presLayoutVars>
          <dgm:bulletEnabled val="1"/>
        </dgm:presLayoutVars>
      </dgm:prSet>
      <dgm:spPr/>
      <dgm:t>
        <a:bodyPr/>
        <a:lstStyle/>
        <a:p>
          <a:endParaRPr lang="ru-RU"/>
        </a:p>
      </dgm:t>
    </dgm:pt>
    <dgm:pt modelId="{8C306352-537F-4195-A6F5-55C8B149C61A}" type="pres">
      <dgm:prSet presAssocID="{2AB2249C-FEB0-4886-9734-5D4DF277855A}" presName="childNode2tx" presStyleLbl="bgAcc1" presStyleIdx="1" presStyleCnt="4">
        <dgm:presLayoutVars>
          <dgm:bulletEnabled val="1"/>
        </dgm:presLayoutVars>
      </dgm:prSet>
      <dgm:spPr/>
      <dgm:t>
        <a:bodyPr/>
        <a:lstStyle/>
        <a:p>
          <a:endParaRPr lang="ru-RU"/>
        </a:p>
      </dgm:t>
    </dgm:pt>
    <dgm:pt modelId="{0A8E3409-A27C-4D7F-A5CC-984B6DB9CFA7}" type="pres">
      <dgm:prSet presAssocID="{2AB2249C-FEB0-4886-9734-5D4DF277855A}" presName="parentNode2" presStyleLbl="node1" presStyleIdx="1" presStyleCnt="4" custLinFactNeighborX="9655" custLinFactNeighborY="305">
        <dgm:presLayoutVars>
          <dgm:chMax val="0"/>
          <dgm:bulletEnabled val="1"/>
        </dgm:presLayoutVars>
      </dgm:prSet>
      <dgm:spPr/>
      <dgm:t>
        <a:bodyPr/>
        <a:lstStyle/>
        <a:p>
          <a:endParaRPr lang="ru-RU"/>
        </a:p>
      </dgm:t>
    </dgm:pt>
    <dgm:pt modelId="{A915032D-560B-4A0F-9CA0-138846FC1C86}" type="pres">
      <dgm:prSet presAssocID="{2AB2249C-FEB0-4886-9734-5D4DF277855A}" presName="connSite2" presStyleCnt="0"/>
      <dgm:spPr/>
    </dgm:pt>
    <dgm:pt modelId="{8C18812C-6F0A-4A62-A262-0858A52A81FA}" type="pres">
      <dgm:prSet presAssocID="{F8AE9389-A14F-4FCA-AF12-7AE24C06E51D}" presName="Name18" presStyleLbl="sibTrans2D1" presStyleIdx="1" presStyleCnt="3" custLinFactNeighborX="11582" custLinFactNeighborY="7523"/>
      <dgm:spPr/>
      <dgm:t>
        <a:bodyPr/>
        <a:lstStyle/>
        <a:p>
          <a:endParaRPr lang="ru-RU"/>
        </a:p>
      </dgm:t>
    </dgm:pt>
    <dgm:pt modelId="{E5BED50F-F821-417C-B3F7-FA3B9691D78D}" type="pres">
      <dgm:prSet presAssocID="{7795EA1B-8FAF-4AB5-A83F-2F99D9AC1E55}" presName="composite1" presStyleCnt="0"/>
      <dgm:spPr/>
    </dgm:pt>
    <dgm:pt modelId="{595D2C9D-0C0E-49BA-83B7-777404C2E7E6}" type="pres">
      <dgm:prSet presAssocID="{7795EA1B-8FAF-4AB5-A83F-2F99D9AC1E55}" presName="dummyNode1" presStyleLbl="node1" presStyleIdx="1" presStyleCnt="4"/>
      <dgm:spPr/>
    </dgm:pt>
    <dgm:pt modelId="{3AC763D0-5E04-4806-86E7-4243D500F2DF}" type="pres">
      <dgm:prSet presAssocID="{7795EA1B-8FAF-4AB5-A83F-2F99D9AC1E55}" presName="childNode1" presStyleLbl="bgAcc1" presStyleIdx="2" presStyleCnt="4" custScaleY="120658">
        <dgm:presLayoutVars>
          <dgm:bulletEnabled val="1"/>
        </dgm:presLayoutVars>
      </dgm:prSet>
      <dgm:spPr/>
      <dgm:t>
        <a:bodyPr/>
        <a:lstStyle/>
        <a:p>
          <a:endParaRPr lang="ru-RU"/>
        </a:p>
      </dgm:t>
    </dgm:pt>
    <dgm:pt modelId="{E8B07003-625D-4E8E-AB28-59F55464DA6F}" type="pres">
      <dgm:prSet presAssocID="{7795EA1B-8FAF-4AB5-A83F-2F99D9AC1E55}" presName="childNode1tx" presStyleLbl="bgAcc1" presStyleIdx="2" presStyleCnt="4">
        <dgm:presLayoutVars>
          <dgm:bulletEnabled val="1"/>
        </dgm:presLayoutVars>
      </dgm:prSet>
      <dgm:spPr/>
      <dgm:t>
        <a:bodyPr/>
        <a:lstStyle/>
        <a:p>
          <a:endParaRPr lang="ru-RU"/>
        </a:p>
      </dgm:t>
    </dgm:pt>
    <dgm:pt modelId="{9C7B30E6-C306-4BDE-B176-67F7851300A0}" type="pres">
      <dgm:prSet presAssocID="{7795EA1B-8FAF-4AB5-A83F-2F99D9AC1E55}" presName="parentNode1" presStyleLbl="node1" presStyleIdx="2" presStyleCnt="4">
        <dgm:presLayoutVars>
          <dgm:chMax val="1"/>
          <dgm:bulletEnabled val="1"/>
        </dgm:presLayoutVars>
      </dgm:prSet>
      <dgm:spPr/>
      <dgm:t>
        <a:bodyPr/>
        <a:lstStyle/>
        <a:p>
          <a:endParaRPr lang="ru-RU"/>
        </a:p>
      </dgm:t>
    </dgm:pt>
    <dgm:pt modelId="{C8B0E513-FD18-4007-84DD-1E9309BD33D4}" type="pres">
      <dgm:prSet presAssocID="{7795EA1B-8FAF-4AB5-A83F-2F99D9AC1E55}" presName="connSite1" presStyleCnt="0"/>
      <dgm:spPr/>
    </dgm:pt>
    <dgm:pt modelId="{978D75A6-5AC4-4D3F-8F0A-8E3C8094C2C3}" type="pres">
      <dgm:prSet presAssocID="{9AB0CD0A-E3B0-474E-9742-FE1D069599CD}" presName="Name9" presStyleLbl="sibTrans2D1" presStyleIdx="2" presStyleCnt="3"/>
      <dgm:spPr/>
      <dgm:t>
        <a:bodyPr/>
        <a:lstStyle/>
        <a:p>
          <a:endParaRPr lang="ru-RU"/>
        </a:p>
      </dgm:t>
    </dgm:pt>
    <dgm:pt modelId="{EACAAD0A-5A11-4867-BF5C-DA9D168EAB1A}" type="pres">
      <dgm:prSet presAssocID="{26C1BA38-1662-4B13-AF25-6913E10647BC}" presName="composite2" presStyleCnt="0"/>
      <dgm:spPr/>
    </dgm:pt>
    <dgm:pt modelId="{44B09381-DB3A-46B4-BAFF-591E9DF536D0}" type="pres">
      <dgm:prSet presAssocID="{26C1BA38-1662-4B13-AF25-6913E10647BC}" presName="dummyNode2" presStyleLbl="node1" presStyleIdx="2" presStyleCnt="4"/>
      <dgm:spPr/>
    </dgm:pt>
    <dgm:pt modelId="{5AAD584F-3783-4973-A6AA-76F6876A5807}" type="pres">
      <dgm:prSet presAssocID="{26C1BA38-1662-4B13-AF25-6913E10647BC}" presName="childNode2" presStyleLbl="bgAcc1" presStyleIdx="3" presStyleCnt="4" custScaleX="149537" custScaleY="120658">
        <dgm:presLayoutVars>
          <dgm:bulletEnabled val="1"/>
        </dgm:presLayoutVars>
      </dgm:prSet>
      <dgm:spPr/>
      <dgm:t>
        <a:bodyPr/>
        <a:lstStyle/>
        <a:p>
          <a:endParaRPr lang="ru-RU"/>
        </a:p>
      </dgm:t>
    </dgm:pt>
    <dgm:pt modelId="{CC07C8E7-F1F4-41AF-AB72-745368CC144A}" type="pres">
      <dgm:prSet presAssocID="{26C1BA38-1662-4B13-AF25-6913E10647BC}" presName="childNode2tx" presStyleLbl="bgAcc1" presStyleIdx="3" presStyleCnt="4">
        <dgm:presLayoutVars>
          <dgm:bulletEnabled val="1"/>
        </dgm:presLayoutVars>
      </dgm:prSet>
      <dgm:spPr/>
      <dgm:t>
        <a:bodyPr/>
        <a:lstStyle/>
        <a:p>
          <a:endParaRPr lang="ru-RU"/>
        </a:p>
      </dgm:t>
    </dgm:pt>
    <dgm:pt modelId="{EAD9DA00-C747-4710-BD95-A8D415B01634}" type="pres">
      <dgm:prSet presAssocID="{26C1BA38-1662-4B13-AF25-6913E10647BC}" presName="parentNode2" presStyleLbl="node1" presStyleIdx="3" presStyleCnt="4" custLinFactNeighborX="22186" custLinFactNeighborY="-12492">
        <dgm:presLayoutVars>
          <dgm:chMax val="0"/>
          <dgm:bulletEnabled val="1"/>
        </dgm:presLayoutVars>
      </dgm:prSet>
      <dgm:spPr/>
      <dgm:t>
        <a:bodyPr/>
        <a:lstStyle/>
        <a:p>
          <a:endParaRPr lang="ru-RU"/>
        </a:p>
      </dgm:t>
    </dgm:pt>
    <dgm:pt modelId="{28787EEA-B2DE-4814-981B-3081884F8FF4}" type="pres">
      <dgm:prSet presAssocID="{26C1BA38-1662-4B13-AF25-6913E10647BC}" presName="connSite2" presStyleCnt="0"/>
      <dgm:spPr/>
    </dgm:pt>
  </dgm:ptLst>
  <dgm:cxnLst>
    <dgm:cxn modelId="{510E237D-BCEA-4F6A-B141-0034EDC6A130}" type="presOf" srcId="{24CE9FFF-F6ED-46A5-8326-7C15F2135FD7}" destId="{3CD56EB9-4BC1-4CA7-AA31-FC4DBB5F4606}" srcOrd="0" destOrd="2" presId="urn:microsoft.com/office/officeart/2005/8/layout/hProcess4"/>
    <dgm:cxn modelId="{AED3CB0B-4B5B-43ED-BF59-1A547396B981}" type="presOf" srcId="{DCD99EF3-D3E2-4E1A-A2C5-D029F8B0484A}" destId="{3AC763D0-5E04-4806-86E7-4243D500F2DF}" srcOrd="0" destOrd="3" presId="urn:microsoft.com/office/officeart/2005/8/layout/hProcess4"/>
    <dgm:cxn modelId="{97C78E61-EE41-4615-830C-FE409864AAA6}" type="presOf" srcId="{13DA8FD6-2AA6-4F73-9E95-4BFB9908B863}" destId="{E8B07003-625D-4E8E-AB28-59F55464DA6F}" srcOrd="1" destOrd="5" presId="urn:microsoft.com/office/officeart/2005/8/layout/hProcess4"/>
    <dgm:cxn modelId="{986BAD8B-2AE4-4415-8A85-0608479A0DFD}" srcId="{7795EA1B-8FAF-4AB5-A83F-2F99D9AC1E55}" destId="{04E2429E-398E-49E9-9F86-7E6566243951}" srcOrd="1" destOrd="0" parTransId="{F9D7F856-18C1-4BA8-9256-0196615C5E2B}" sibTransId="{42807BB2-61CE-4940-B564-8E6054D9D6D5}"/>
    <dgm:cxn modelId="{EB4C7EF1-723F-4008-BF30-C54CF2705A19}" srcId="{7795EA1B-8FAF-4AB5-A83F-2F99D9AC1E55}" destId="{0693903A-ADF3-4EEA-88A0-5A998B11D833}" srcOrd="0" destOrd="0" parTransId="{5B780A63-5793-40F5-B6B5-05CD3F2F7F42}" sibTransId="{33C45D62-F345-49F2-8608-FE6E23422320}"/>
    <dgm:cxn modelId="{AF9FB4D2-5252-4F1C-BC3D-78167BF4637C}" srcId="{2AB2249C-FEB0-4886-9734-5D4DF277855A}" destId="{3F311DD6-DD4B-44C4-95F2-B6AFF190514B}" srcOrd="3" destOrd="0" parTransId="{78466C12-DA54-4DB8-93DC-A0E4E7DB0C55}" sibTransId="{E6598E77-9520-4684-810C-D031DECEC283}"/>
    <dgm:cxn modelId="{7FFA2700-1254-4498-9AE0-9A24A7CB6A3E}" type="presOf" srcId="{4931BEDC-8CC1-4E0A-811C-B86E140AE783}" destId="{8C306352-537F-4195-A6F5-55C8B149C61A}" srcOrd="1" destOrd="4" presId="urn:microsoft.com/office/officeart/2005/8/layout/hProcess4"/>
    <dgm:cxn modelId="{0B6AE2B6-14E5-4AB3-BE2D-904C425BF4F1}" type="presOf" srcId="{842F6281-A37B-44C8-8673-815E1332C561}" destId="{6E12F85A-059D-4B10-8804-CD02BE218468}" srcOrd="0" destOrd="3" presId="urn:microsoft.com/office/officeart/2005/8/layout/hProcess4"/>
    <dgm:cxn modelId="{E0097D4D-6E3C-4B9E-BB42-9882D6BA90C0}" srcId="{2AB2249C-FEB0-4886-9734-5D4DF277855A}" destId="{93949E98-D55D-4E45-B3F1-1C4011E9F3D8}" srcOrd="5" destOrd="0" parTransId="{7222E2A8-26AC-419A-AED9-D411B4534568}" sibTransId="{D577D9F7-07B3-4A68-9A88-8EF853D0B8DB}"/>
    <dgm:cxn modelId="{18BB6888-3C75-46B8-AEAA-46889915B451}" type="presOf" srcId="{4132CD0A-7755-41DB-8CF2-9A0C147363F9}" destId="{CC07C8E7-F1F4-41AF-AB72-745368CC144A}" srcOrd="1" destOrd="6" presId="urn:microsoft.com/office/officeart/2005/8/layout/hProcess4"/>
    <dgm:cxn modelId="{A2F6ADBA-BEB2-4CA8-9511-DB58306DFCAA}" type="presOf" srcId="{D2FEA82C-5A5A-4C70-A2E7-5C312E14A932}" destId="{CC07C8E7-F1F4-41AF-AB72-745368CC144A}" srcOrd="1" destOrd="1" presId="urn:microsoft.com/office/officeart/2005/8/layout/hProcess4"/>
    <dgm:cxn modelId="{EB2D5B3E-2223-4C1B-9168-D74E17448B33}" type="presOf" srcId="{4931BEDC-8CC1-4E0A-811C-B86E140AE783}" destId="{3CD56EB9-4BC1-4CA7-AA31-FC4DBB5F4606}" srcOrd="0" destOrd="4" presId="urn:microsoft.com/office/officeart/2005/8/layout/hProcess4"/>
    <dgm:cxn modelId="{19BC3048-52ED-43D0-9B81-FE24F17FD752}" srcId="{D43196C3-35E8-4312-A429-CC76B7B969F4}" destId="{26C1BA38-1662-4B13-AF25-6913E10647BC}" srcOrd="3" destOrd="0" parTransId="{E6DC9BF1-C2E2-4557-BD80-B4ADE85D7723}" sibTransId="{1CDBAC67-4493-4BCD-9648-F16A29B8F60C}"/>
    <dgm:cxn modelId="{A5B00322-EC6A-4D0E-96EF-46CEFD356741}" srcId="{D43196C3-35E8-4312-A429-CC76B7B969F4}" destId="{C1ABB289-89E8-40B7-98DF-37BFB394582E}" srcOrd="0" destOrd="0" parTransId="{A78695F0-DF4C-4423-B99F-B4599D47C86C}" sibTransId="{B315B139-B7EB-4334-A26B-9A70D55D855D}"/>
    <dgm:cxn modelId="{41BD55A7-25EE-4B21-9B29-6F523FB4BF65}" srcId="{26C1BA38-1662-4B13-AF25-6913E10647BC}" destId="{D2FEA82C-5A5A-4C70-A2E7-5C312E14A932}" srcOrd="1" destOrd="0" parTransId="{6AC7CB4D-C1F5-480D-8652-B21D76AFF674}" sibTransId="{6496D172-F0F3-414F-A7B8-019E281490A3}"/>
    <dgm:cxn modelId="{00F3E1D9-51FA-4B16-B934-8B5F2BCAFE2B}" type="presOf" srcId="{143D2B99-6F22-463E-B029-C752A96A68D2}" destId="{3AC763D0-5E04-4806-86E7-4243D500F2DF}" srcOrd="0" destOrd="2" presId="urn:microsoft.com/office/officeart/2005/8/layout/hProcess4"/>
    <dgm:cxn modelId="{B1F5568B-ED7C-48A1-9D24-C499CEC9CC38}" type="presOf" srcId="{4132CD0A-7755-41DB-8CF2-9A0C147363F9}" destId="{5AAD584F-3783-4973-A6AA-76F6876A5807}" srcOrd="0" destOrd="6" presId="urn:microsoft.com/office/officeart/2005/8/layout/hProcess4"/>
    <dgm:cxn modelId="{E38E16C5-190A-4A95-A422-BC567574EAD2}" type="presOf" srcId="{B315B139-B7EB-4334-A26B-9A70D55D855D}" destId="{B3A2BF9A-7A9E-478A-82C6-C94432AF6935}" srcOrd="0" destOrd="0" presId="urn:microsoft.com/office/officeart/2005/8/layout/hProcess4"/>
    <dgm:cxn modelId="{52905222-4183-4794-B488-B4C0C072F8CE}" type="presOf" srcId="{D2FEA82C-5A5A-4C70-A2E7-5C312E14A932}" destId="{5AAD584F-3783-4973-A6AA-76F6876A5807}" srcOrd="0" destOrd="1" presId="urn:microsoft.com/office/officeart/2005/8/layout/hProcess4"/>
    <dgm:cxn modelId="{0BA10820-5B8E-4733-A5E1-1C85BBDD2FCB}" type="presOf" srcId="{E3E9CC78-FED6-4086-B68D-859BBA698DE5}" destId="{5AAD584F-3783-4973-A6AA-76F6876A5807}" srcOrd="0" destOrd="5" presId="urn:microsoft.com/office/officeart/2005/8/layout/hProcess4"/>
    <dgm:cxn modelId="{AC67245E-4E52-481F-8D34-E71C3770CA6E}" type="presOf" srcId="{A70F9651-52FF-42FA-8147-271D79C1F133}" destId="{5AAD584F-3783-4973-A6AA-76F6876A5807}" srcOrd="0" destOrd="3" presId="urn:microsoft.com/office/officeart/2005/8/layout/hProcess4"/>
    <dgm:cxn modelId="{065C2625-205C-47B5-859F-70A7D7D25637}" type="presOf" srcId="{5A9E8669-67A4-44E9-B58A-699FD7FAFEAC}" destId="{5AAD584F-3783-4973-A6AA-76F6876A5807}" srcOrd="0" destOrd="4" presId="urn:microsoft.com/office/officeart/2005/8/layout/hProcess4"/>
    <dgm:cxn modelId="{E4784D03-FCFA-4E20-AD47-62BBB39ED089}" type="presOf" srcId="{3F311DD6-DD4B-44C4-95F2-B6AFF190514B}" destId="{3CD56EB9-4BC1-4CA7-AA31-FC4DBB5F4606}" srcOrd="0" destOrd="3" presId="urn:microsoft.com/office/officeart/2005/8/layout/hProcess4"/>
    <dgm:cxn modelId="{1FCB3B3F-3B3A-40C1-83BE-6264A0819A96}" type="presOf" srcId="{B99B910E-5CF1-4206-A55D-32DFD510353F}" destId="{5AAD584F-3783-4973-A6AA-76F6876A5807}" srcOrd="0" destOrd="2" presId="urn:microsoft.com/office/officeart/2005/8/layout/hProcess4"/>
    <dgm:cxn modelId="{14081733-720D-4BCA-9247-427EE40FA2A0}" srcId="{2AB2249C-FEB0-4886-9734-5D4DF277855A}" destId="{170D822A-08F0-420D-AF3A-E15B566E9125}" srcOrd="7" destOrd="0" parTransId="{9F76FE34-C7D7-4428-ABBE-8772B4DDC5A3}" sibTransId="{7F79F1D2-8635-4D56-BA33-2AF1CD915180}"/>
    <dgm:cxn modelId="{1AFD64BC-487C-4B78-AE04-B318CD810C67}" type="presOf" srcId="{13DA8FD6-2AA6-4F73-9E95-4BFB9908B863}" destId="{3AC763D0-5E04-4806-86E7-4243D500F2DF}" srcOrd="0" destOrd="5" presId="urn:microsoft.com/office/officeart/2005/8/layout/hProcess4"/>
    <dgm:cxn modelId="{5F11528C-8507-4F86-9520-5403BD0AC8CB}" type="presOf" srcId="{24CE9FFF-F6ED-46A5-8326-7C15F2135FD7}" destId="{8C306352-537F-4195-A6F5-55C8B149C61A}" srcOrd="1" destOrd="2" presId="urn:microsoft.com/office/officeart/2005/8/layout/hProcess4"/>
    <dgm:cxn modelId="{CE613438-6F1F-40B7-B53B-44282E88913D}" type="presOf" srcId="{AA301782-89BC-4831-B9D7-361CF7D98934}" destId="{3CD56EB9-4BC1-4CA7-AA31-FC4DBB5F4606}" srcOrd="0" destOrd="6" presId="urn:microsoft.com/office/officeart/2005/8/layout/hProcess4"/>
    <dgm:cxn modelId="{00895F43-A3CF-48C8-B74A-DC6FED972330}" type="presOf" srcId="{6F661ED9-895B-45CB-9B57-66983CCF24AB}" destId="{E8B07003-625D-4E8E-AB28-59F55464DA6F}" srcOrd="1" destOrd="4" presId="urn:microsoft.com/office/officeart/2005/8/layout/hProcess4"/>
    <dgm:cxn modelId="{C70A5956-710C-4921-88C7-EDECD421C281}" srcId="{2AB2249C-FEB0-4886-9734-5D4DF277855A}" destId="{F819B12A-D3DB-4531-BEA4-78192F1E4D36}" srcOrd="0" destOrd="0" parTransId="{570B98A8-F2B8-4C80-BF45-0BDFFBC4279C}" sibTransId="{3F06DC32-4A05-42DD-9BDB-344622C672BD}"/>
    <dgm:cxn modelId="{301BAFEB-ADA9-4662-A8DB-6AFD0CC26D2B}" type="presOf" srcId="{6EDB0C20-1C89-42A3-9AA4-F58270A75E1D}" destId="{6E12F85A-059D-4B10-8804-CD02BE218468}" srcOrd="0" destOrd="0" presId="urn:microsoft.com/office/officeart/2005/8/layout/hProcess4"/>
    <dgm:cxn modelId="{597F30E9-BB58-4335-B409-20D76FCADC83}" srcId="{C1ABB289-89E8-40B7-98DF-37BFB394582E}" destId="{A69A0920-6177-4BD6-9919-B25D1D193DE1}" srcOrd="1" destOrd="0" parTransId="{4FBBB69E-EBD3-44C5-8C6F-C2E861F31E1A}" sibTransId="{12FB270B-E240-453D-8636-CC350E4F786F}"/>
    <dgm:cxn modelId="{6B0756FF-F9EB-4F74-B8F6-EB0A6C4737FD}" type="presOf" srcId="{0693903A-ADF3-4EEA-88A0-5A998B11D833}" destId="{E8B07003-625D-4E8E-AB28-59F55464DA6F}" srcOrd="1" destOrd="0" presId="urn:microsoft.com/office/officeart/2005/8/layout/hProcess4"/>
    <dgm:cxn modelId="{0A115D5B-DFA2-4974-81EF-EB2A37639304}" srcId="{7795EA1B-8FAF-4AB5-A83F-2F99D9AC1E55}" destId="{DCD99EF3-D3E2-4E1A-A2C5-D029F8B0484A}" srcOrd="3" destOrd="0" parTransId="{D2416129-0E9C-4E8B-ABEF-F2F274C2DD57}" sibTransId="{00E7CC9A-BEBB-4D31-9A8B-62D937571340}"/>
    <dgm:cxn modelId="{76D68AE5-DAAE-47E4-B489-3F67C87097DE}" type="presOf" srcId="{93949E98-D55D-4E45-B3F1-1C4011E9F3D8}" destId="{3CD56EB9-4BC1-4CA7-AA31-FC4DBB5F4606}" srcOrd="0" destOrd="5" presId="urn:microsoft.com/office/officeart/2005/8/layout/hProcess4"/>
    <dgm:cxn modelId="{34F7935C-3170-407C-AA65-585E11EF9962}" srcId="{26C1BA38-1662-4B13-AF25-6913E10647BC}" destId="{E3E9CC78-FED6-4086-B68D-859BBA698DE5}" srcOrd="5" destOrd="0" parTransId="{61405007-41CB-4162-B2AB-BC3088AD0890}" sibTransId="{196A3FAD-71A3-45B2-90AB-42D898971D87}"/>
    <dgm:cxn modelId="{82A4483D-A649-4B39-A90D-DDA16CAFCA26}" srcId="{7795EA1B-8FAF-4AB5-A83F-2F99D9AC1E55}" destId="{13DA8FD6-2AA6-4F73-9E95-4BFB9908B863}" srcOrd="5" destOrd="0" parTransId="{AEF527CB-10F0-4940-ADA9-47427A51E595}" sibTransId="{1823B064-B2BB-4BA8-8E6B-B62B40DCE3BC}"/>
    <dgm:cxn modelId="{01758DDD-DD44-4787-985A-3FE4D165519D}" type="presOf" srcId="{93949E98-D55D-4E45-B3F1-1C4011E9F3D8}" destId="{8C306352-537F-4195-A6F5-55C8B149C61A}" srcOrd="1" destOrd="5" presId="urn:microsoft.com/office/officeart/2005/8/layout/hProcess4"/>
    <dgm:cxn modelId="{DBC86634-DEC0-416D-88C3-198A6DE6F74D}" type="presOf" srcId="{AA301782-89BC-4831-B9D7-361CF7D98934}" destId="{8C306352-537F-4195-A6F5-55C8B149C61A}" srcOrd="1" destOrd="6" presId="urn:microsoft.com/office/officeart/2005/8/layout/hProcess4"/>
    <dgm:cxn modelId="{0D657E46-BE86-4EF8-853E-27BEA16E927B}" type="presOf" srcId="{85CFD71C-5CB2-41B6-9830-9CCCC15EB4F7}" destId="{3CD56EB9-4BC1-4CA7-AA31-FC4DBB5F4606}" srcOrd="0" destOrd="1" presId="urn:microsoft.com/office/officeart/2005/8/layout/hProcess4"/>
    <dgm:cxn modelId="{F18FF0EE-75BC-490B-AA95-6E40614644CB}" type="presOf" srcId="{04E2429E-398E-49E9-9F86-7E6566243951}" destId="{E8B07003-625D-4E8E-AB28-59F55464DA6F}" srcOrd="1" destOrd="1" presId="urn:microsoft.com/office/officeart/2005/8/layout/hProcess4"/>
    <dgm:cxn modelId="{AD0A6006-751F-4B84-A15F-52B219D5EB2E}" srcId="{26C1BA38-1662-4B13-AF25-6913E10647BC}" destId="{A70F9651-52FF-42FA-8147-271D79C1F133}" srcOrd="3" destOrd="0" parTransId="{9229E65F-CADF-40FF-9A5E-2A77AC696BE7}" sibTransId="{69A1EF93-E810-45C8-AEEE-59788E38239B}"/>
    <dgm:cxn modelId="{97AFA126-EA33-4C9C-B797-1067C302C057}" type="presOf" srcId="{A70F9651-52FF-42FA-8147-271D79C1F133}" destId="{CC07C8E7-F1F4-41AF-AB72-745368CC144A}" srcOrd="1" destOrd="3" presId="urn:microsoft.com/office/officeart/2005/8/layout/hProcess4"/>
    <dgm:cxn modelId="{97DB41DA-0804-4576-8040-A8CB58577A40}" type="presOf" srcId="{7795EA1B-8FAF-4AB5-A83F-2F99D9AC1E55}" destId="{9C7B30E6-C306-4BDE-B176-67F7851300A0}" srcOrd="0" destOrd="0" presId="urn:microsoft.com/office/officeart/2005/8/layout/hProcess4"/>
    <dgm:cxn modelId="{8E36E34C-D883-41F8-9105-CDE2F1C5ED88}" srcId="{2AB2249C-FEB0-4886-9734-5D4DF277855A}" destId="{4931BEDC-8CC1-4E0A-811C-B86E140AE783}" srcOrd="4" destOrd="0" parTransId="{749B15AC-5654-43D3-B418-8FF1C78B99B8}" sibTransId="{391A32E1-1567-43D9-9C9A-39F69F887FDA}"/>
    <dgm:cxn modelId="{3F9B8A8D-5AFE-48BF-ABBC-08C455827882}" type="presOf" srcId="{E3E9CC78-FED6-4086-B68D-859BBA698DE5}" destId="{CC07C8E7-F1F4-41AF-AB72-745368CC144A}" srcOrd="1" destOrd="5" presId="urn:microsoft.com/office/officeart/2005/8/layout/hProcess4"/>
    <dgm:cxn modelId="{D2D68B9B-FD0D-486C-BA40-AF3FFB4E4A54}" type="presOf" srcId="{170D822A-08F0-420D-AF3A-E15B566E9125}" destId="{3CD56EB9-4BC1-4CA7-AA31-FC4DBB5F4606}" srcOrd="0" destOrd="7" presId="urn:microsoft.com/office/officeart/2005/8/layout/hProcess4"/>
    <dgm:cxn modelId="{F3EE9165-9339-48FE-B187-AAFB2C86B717}" type="presOf" srcId="{04E2429E-398E-49E9-9F86-7E6566243951}" destId="{3AC763D0-5E04-4806-86E7-4243D500F2DF}" srcOrd="0" destOrd="1" presId="urn:microsoft.com/office/officeart/2005/8/layout/hProcess4"/>
    <dgm:cxn modelId="{2E53B72C-0B3E-46DB-9F0D-0A6E3C212A61}" srcId="{C1ABB289-89E8-40B7-98DF-37BFB394582E}" destId="{131A59E5-8EC7-4FDC-B841-6E825C46893C}" srcOrd="2" destOrd="0" parTransId="{3698E50B-931F-4C56-A0D3-8CC957377767}" sibTransId="{9E7BBCC5-C52E-443B-8585-6A073CC247B2}"/>
    <dgm:cxn modelId="{502D86EF-53F8-40E1-B98A-1690BDFEF02D}" srcId="{C1ABB289-89E8-40B7-98DF-37BFB394582E}" destId="{842F6281-A37B-44C8-8673-815E1332C561}" srcOrd="3" destOrd="0" parTransId="{D543603A-96E8-49F7-8F9D-031C35F27F20}" sibTransId="{35851DFC-80F0-416E-8FD4-865488291592}"/>
    <dgm:cxn modelId="{A593ACF2-0069-40DB-B1B6-98D0DB69C5A4}" srcId="{7795EA1B-8FAF-4AB5-A83F-2F99D9AC1E55}" destId="{143D2B99-6F22-463E-B029-C752A96A68D2}" srcOrd="2" destOrd="0" parTransId="{9681A8B4-A7BC-437F-A880-BC8067F5BDCC}" sibTransId="{1FB87CDE-EBB5-4D0C-9725-8856FA92FD1D}"/>
    <dgm:cxn modelId="{54B11160-F24E-48E8-B441-1E280B41B690}" type="presOf" srcId="{842F6281-A37B-44C8-8673-815E1332C561}" destId="{D28AD764-0BFE-47CB-8EBD-BB48FDEB0CD3}" srcOrd="1" destOrd="3" presId="urn:microsoft.com/office/officeart/2005/8/layout/hProcess4"/>
    <dgm:cxn modelId="{4D3868E0-B233-4ED7-9F07-F7474F52B39D}" type="presOf" srcId="{D43196C3-35E8-4312-A429-CC76B7B969F4}" destId="{9CDA9FC4-1B4F-4449-8324-2E081A2DA2FC}" srcOrd="0" destOrd="0" presId="urn:microsoft.com/office/officeart/2005/8/layout/hProcess4"/>
    <dgm:cxn modelId="{95BCCAE0-F7D4-4E5B-A868-952B8E570844}" srcId="{26C1BA38-1662-4B13-AF25-6913E10647BC}" destId="{A7BB1C09-73E5-4617-B81C-0664997BF831}" srcOrd="0" destOrd="0" parTransId="{C737DCA2-C8B1-4E78-A14D-39C14B7925F6}" sibTransId="{7D74AC24-E5EA-4231-9BBB-3BF01EEFED5A}"/>
    <dgm:cxn modelId="{05860E1F-EAFB-457D-BF81-A091149A6A82}" type="presOf" srcId="{6F661ED9-895B-45CB-9B57-66983CCF24AB}" destId="{3AC763D0-5E04-4806-86E7-4243D500F2DF}" srcOrd="0" destOrd="4" presId="urn:microsoft.com/office/officeart/2005/8/layout/hProcess4"/>
    <dgm:cxn modelId="{7C498903-EF3D-4FCB-BF5A-CDB8D57AD154}" type="presOf" srcId="{C1ABB289-89E8-40B7-98DF-37BFB394582E}" destId="{CB74AB49-A53B-46FE-AFF6-003985F83607}" srcOrd="0" destOrd="0" presId="urn:microsoft.com/office/officeart/2005/8/layout/hProcess4"/>
    <dgm:cxn modelId="{68533D53-73FA-4C0F-AAE6-DA84EB3D70EC}" type="presOf" srcId="{3F311DD6-DD4B-44C4-95F2-B6AFF190514B}" destId="{8C306352-537F-4195-A6F5-55C8B149C61A}" srcOrd="1" destOrd="3" presId="urn:microsoft.com/office/officeart/2005/8/layout/hProcess4"/>
    <dgm:cxn modelId="{DA2CFD9A-5BE6-40A7-8C29-25CBF55739D8}" type="presOf" srcId="{F8AE9389-A14F-4FCA-AF12-7AE24C06E51D}" destId="{8C18812C-6F0A-4A62-A262-0858A52A81FA}" srcOrd="0" destOrd="0" presId="urn:microsoft.com/office/officeart/2005/8/layout/hProcess4"/>
    <dgm:cxn modelId="{1A3FDE35-34BA-4A62-8D30-14C6E1F2CEC2}" srcId="{26C1BA38-1662-4B13-AF25-6913E10647BC}" destId="{4132CD0A-7755-41DB-8CF2-9A0C147363F9}" srcOrd="6" destOrd="0" parTransId="{C2D61045-184E-4F6A-9ED2-BAD4B789A26B}" sibTransId="{AE0D9E6B-94B0-47B0-8C79-FE68D387F30E}"/>
    <dgm:cxn modelId="{82BF4120-F76B-426A-B66E-9491D8849CDF}" type="presOf" srcId="{0693903A-ADF3-4EEA-88A0-5A998B11D833}" destId="{3AC763D0-5E04-4806-86E7-4243D500F2DF}" srcOrd="0" destOrd="0" presId="urn:microsoft.com/office/officeart/2005/8/layout/hProcess4"/>
    <dgm:cxn modelId="{F43A0225-C507-4017-B894-881ECFD9B0CF}" type="presOf" srcId="{2AB2249C-FEB0-4886-9734-5D4DF277855A}" destId="{0A8E3409-A27C-4D7F-A5CC-984B6DB9CFA7}" srcOrd="0" destOrd="0" presId="urn:microsoft.com/office/officeart/2005/8/layout/hProcess4"/>
    <dgm:cxn modelId="{B277EFD8-028C-43E7-B600-CB3ECA592B71}" type="presOf" srcId="{B99B910E-5CF1-4206-A55D-32DFD510353F}" destId="{CC07C8E7-F1F4-41AF-AB72-745368CC144A}" srcOrd="1" destOrd="2" presId="urn:microsoft.com/office/officeart/2005/8/layout/hProcess4"/>
    <dgm:cxn modelId="{039503E5-2545-44EF-A0CF-6683B955EEA8}" srcId="{D43196C3-35E8-4312-A429-CC76B7B969F4}" destId="{2AB2249C-FEB0-4886-9734-5D4DF277855A}" srcOrd="1" destOrd="0" parTransId="{62081B0F-131A-47BF-9526-5F90264B1A23}" sibTransId="{F8AE9389-A14F-4FCA-AF12-7AE24C06E51D}"/>
    <dgm:cxn modelId="{D851DFB8-A33C-4D56-B53C-07F8DBA95F33}" srcId="{26C1BA38-1662-4B13-AF25-6913E10647BC}" destId="{B99B910E-5CF1-4206-A55D-32DFD510353F}" srcOrd="2" destOrd="0" parTransId="{436DA19E-63F0-43B6-A0EF-99A77D2A597C}" sibTransId="{73A9CCAB-8505-4D80-994C-C10D4F928186}"/>
    <dgm:cxn modelId="{537C5429-6DE4-4CCD-B3BA-1CBFEBB554BA}" type="presOf" srcId="{9AB0CD0A-E3B0-474E-9742-FE1D069599CD}" destId="{978D75A6-5AC4-4D3F-8F0A-8E3C8094C2C3}" srcOrd="0" destOrd="0" presId="urn:microsoft.com/office/officeart/2005/8/layout/hProcess4"/>
    <dgm:cxn modelId="{E3EFD86A-69BD-4E80-BA30-E3F37DE4CAA9}" srcId="{2AB2249C-FEB0-4886-9734-5D4DF277855A}" destId="{85CFD71C-5CB2-41B6-9830-9CCCC15EB4F7}" srcOrd="1" destOrd="0" parTransId="{888AF649-FBCC-4A4D-9866-3C90FFAE8B4C}" sibTransId="{98BD1D8D-E819-4773-9B10-7C2D01820111}"/>
    <dgm:cxn modelId="{99D7EEF8-14A0-4881-8837-63DD1472E9FA}" type="presOf" srcId="{A7BB1C09-73E5-4617-B81C-0664997BF831}" destId="{CC07C8E7-F1F4-41AF-AB72-745368CC144A}" srcOrd="1" destOrd="0" presId="urn:microsoft.com/office/officeart/2005/8/layout/hProcess4"/>
    <dgm:cxn modelId="{57E63B6A-025F-4C41-B8F4-EB36191B5749}" srcId="{26C1BA38-1662-4B13-AF25-6913E10647BC}" destId="{5A9E8669-67A4-44E9-B58A-699FD7FAFEAC}" srcOrd="4" destOrd="0" parTransId="{E397B0FB-DAB7-4239-8E81-02E4264AFD14}" sibTransId="{F67CECFB-7180-4D15-8EAE-2E4657C1FA96}"/>
    <dgm:cxn modelId="{E47208F4-49E5-4E8E-9184-46EFACFB4B4F}" srcId="{2AB2249C-FEB0-4886-9734-5D4DF277855A}" destId="{AA301782-89BC-4831-B9D7-361CF7D98934}" srcOrd="6" destOrd="0" parTransId="{2CDBC71D-EF8E-48E6-A5F5-DB8894FB2475}" sibTransId="{75877FCA-BF81-4F1B-9103-45666232573C}"/>
    <dgm:cxn modelId="{FFF4CEFC-F8BE-41B5-8CF2-D434FB8F2D1D}" srcId="{2AB2249C-FEB0-4886-9734-5D4DF277855A}" destId="{24CE9FFF-F6ED-46A5-8326-7C15F2135FD7}" srcOrd="2" destOrd="0" parTransId="{CD83FA95-BAF3-45F0-A7D6-47EBEAEF1314}" sibTransId="{F59D322D-52B9-4A42-AA75-9DBB5C95891B}"/>
    <dgm:cxn modelId="{5A6F42BE-F4DA-4624-A5C4-FFB35AA56F9F}" type="presOf" srcId="{5A9E8669-67A4-44E9-B58A-699FD7FAFEAC}" destId="{CC07C8E7-F1F4-41AF-AB72-745368CC144A}" srcOrd="1" destOrd="4" presId="urn:microsoft.com/office/officeart/2005/8/layout/hProcess4"/>
    <dgm:cxn modelId="{9F9067AD-8232-4AC6-9C11-6534D8069523}" type="presOf" srcId="{6EDB0C20-1C89-42A3-9AA4-F58270A75E1D}" destId="{D28AD764-0BFE-47CB-8EBD-BB48FDEB0CD3}" srcOrd="1" destOrd="0" presId="urn:microsoft.com/office/officeart/2005/8/layout/hProcess4"/>
    <dgm:cxn modelId="{EF93062E-A28B-44FC-8FA6-F2AD01C03217}" srcId="{D43196C3-35E8-4312-A429-CC76B7B969F4}" destId="{7795EA1B-8FAF-4AB5-A83F-2F99D9AC1E55}" srcOrd="2" destOrd="0" parTransId="{E53EA2C6-6BA7-41DF-8D0D-519242DC8D36}" sibTransId="{9AB0CD0A-E3B0-474E-9742-FE1D069599CD}"/>
    <dgm:cxn modelId="{919EAC45-4A08-407C-9911-1954576408D1}" type="presOf" srcId="{F819B12A-D3DB-4531-BEA4-78192F1E4D36}" destId="{3CD56EB9-4BC1-4CA7-AA31-FC4DBB5F4606}" srcOrd="0" destOrd="0" presId="urn:microsoft.com/office/officeart/2005/8/layout/hProcess4"/>
    <dgm:cxn modelId="{36C5A5CF-8F3B-4F51-BBC3-2D2D870D4BE9}" type="presOf" srcId="{A69A0920-6177-4BD6-9919-B25D1D193DE1}" destId="{6E12F85A-059D-4B10-8804-CD02BE218468}" srcOrd="0" destOrd="1" presId="urn:microsoft.com/office/officeart/2005/8/layout/hProcess4"/>
    <dgm:cxn modelId="{3ECE2C2B-D968-4ED7-AA66-A3205B854CBA}" type="presOf" srcId="{F819B12A-D3DB-4531-BEA4-78192F1E4D36}" destId="{8C306352-537F-4195-A6F5-55C8B149C61A}" srcOrd="1" destOrd="0" presId="urn:microsoft.com/office/officeart/2005/8/layout/hProcess4"/>
    <dgm:cxn modelId="{572CC5C0-DEB0-43B4-85FC-C1A1569EDDDE}" type="presOf" srcId="{85CFD71C-5CB2-41B6-9830-9CCCC15EB4F7}" destId="{8C306352-537F-4195-A6F5-55C8B149C61A}" srcOrd="1" destOrd="1" presId="urn:microsoft.com/office/officeart/2005/8/layout/hProcess4"/>
    <dgm:cxn modelId="{96514C31-12BD-420F-808F-6F85B20FA9FF}" type="presOf" srcId="{26C1BA38-1662-4B13-AF25-6913E10647BC}" destId="{EAD9DA00-C747-4710-BD95-A8D415B01634}" srcOrd="0" destOrd="0" presId="urn:microsoft.com/office/officeart/2005/8/layout/hProcess4"/>
    <dgm:cxn modelId="{49E1CA86-EE41-4066-9C2E-A53FC3DB0991}" srcId="{7795EA1B-8FAF-4AB5-A83F-2F99D9AC1E55}" destId="{6F661ED9-895B-45CB-9B57-66983CCF24AB}" srcOrd="4" destOrd="0" parTransId="{45172915-1F36-4FB1-90F8-6D2B0722527B}" sibTransId="{EDE01AF7-CE3C-47A7-B658-3E6709DE0984}"/>
    <dgm:cxn modelId="{5473E10A-AC72-43D4-A41C-D1498C8F1946}" type="presOf" srcId="{A69A0920-6177-4BD6-9919-B25D1D193DE1}" destId="{D28AD764-0BFE-47CB-8EBD-BB48FDEB0CD3}" srcOrd="1" destOrd="1" presId="urn:microsoft.com/office/officeart/2005/8/layout/hProcess4"/>
    <dgm:cxn modelId="{90E6104F-2AD2-43D8-8098-61AED0930411}" srcId="{C1ABB289-89E8-40B7-98DF-37BFB394582E}" destId="{6EDB0C20-1C89-42A3-9AA4-F58270A75E1D}" srcOrd="0" destOrd="0" parTransId="{F9B43BA4-9E3F-4450-A85F-BCBD691BD07F}" sibTransId="{FEF90F1A-3DFD-41A8-90C1-7DDA521B8A19}"/>
    <dgm:cxn modelId="{017F388F-9BCE-4632-8560-ED77D18A8683}" type="presOf" srcId="{170D822A-08F0-420D-AF3A-E15B566E9125}" destId="{8C306352-537F-4195-A6F5-55C8B149C61A}" srcOrd="1" destOrd="7" presId="urn:microsoft.com/office/officeart/2005/8/layout/hProcess4"/>
    <dgm:cxn modelId="{E5CD3918-49B0-455B-852C-F3A06643803E}" type="presOf" srcId="{DCD99EF3-D3E2-4E1A-A2C5-D029F8B0484A}" destId="{E8B07003-625D-4E8E-AB28-59F55464DA6F}" srcOrd="1" destOrd="3" presId="urn:microsoft.com/office/officeart/2005/8/layout/hProcess4"/>
    <dgm:cxn modelId="{783844A2-6BDE-4C3C-86AF-5CCC482372F9}" type="presOf" srcId="{143D2B99-6F22-463E-B029-C752A96A68D2}" destId="{E8B07003-625D-4E8E-AB28-59F55464DA6F}" srcOrd="1" destOrd="2" presId="urn:microsoft.com/office/officeart/2005/8/layout/hProcess4"/>
    <dgm:cxn modelId="{2E968680-F33E-4C38-B679-6CE375EE7216}" type="presOf" srcId="{131A59E5-8EC7-4FDC-B841-6E825C46893C}" destId="{D28AD764-0BFE-47CB-8EBD-BB48FDEB0CD3}" srcOrd="1" destOrd="2" presId="urn:microsoft.com/office/officeart/2005/8/layout/hProcess4"/>
    <dgm:cxn modelId="{FB781440-B856-4531-9007-7385FFE4B0AB}" type="presOf" srcId="{A7BB1C09-73E5-4617-B81C-0664997BF831}" destId="{5AAD584F-3783-4973-A6AA-76F6876A5807}" srcOrd="0" destOrd="0" presId="urn:microsoft.com/office/officeart/2005/8/layout/hProcess4"/>
    <dgm:cxn modelId="{02691CCC-5850-4A3A-88D0-6DA521FC55BE}" type="presOf" srcId="{131A59E5-8EC7-4FDC-B841-6E825C46893C}" destId="{6E12F85A-059D-4B10-8804-CD02BE218468}" srcOrd="0" destOrd="2" presId="urn:microsoft.com/office/officeart/2005/8/layout/hProcess4"/>
    <dgm:cxn modelId="{AB1F7CE9-1E76-4B54-9038-A4B9D00129DE}" type="presParOf" srcId="{9CDA9FC4-1B4F-4449-8324-2E081A2DA2FC}" destId="{05855F95-6D7F-4E0A-A861-B64C6048727C}" srcOrd="0" destOrd="0" presId="urn:microsoft.com/office/officeart/2005/8/layout/hProcess4"/>
    <dgm:cxn modelId="{F2464231-AAE3-431E-9E41-70703252E12F}" type="presParOf" srcId="{9CDA9FC4-1B4F-4449-8324-2E081A2DA2FC}" destId="{C0813607-E5E7-4843-9CD7-8E4F09473971}" srcOrd="1" destOrd="0" presId="urn:microsoft.com/office/officeart/2005/8/layout/hProcess4"/>
    <dgm:cxn modelId="{CA7EACF5-06AD-4835-9071-C69CA9D5B228}" type="presParOf" srcId="{9CDA9FC4-1B4F-4449-8324-2E081A2DA2FC}" destId="{D422B383-CA75-4F31-84B7-6238D45C2F1A}" srcOrd="2" destOrd="0" presId="urn:microsoft.com/office/officeart/2005/8/layout/hProcess4"/>
    <dgm:cxn modelId="{E1AE0BE7-DCBC-4521-8A3B-C05ADF65AFD4}" type="presParOf" srcId="{D422B383-CA75-4F31-84B7-6238D45C2F1A}" destId="{7250E45B-6986-4E79-B384-2605AD7129B3}" srcOrd="0" destOrd="0" presId="urn:microsoft.com/office/officeart/2005/8/layout/hProcess4"/>
    <dgm:cxn modelId="{9471B873-D6A1-41FE-8A74-F88D84CC86AB}" type="presParOf" srcId="{7250E45B-6986-4E79-B384-2605AD7129B3}" destId="{DCB96C04-23EB-4E31-A275-10CB8314CBAA}" srcOrd="0" destOrd="0" presId="urn:microsoft.com/office/officeart/2005/8/layout/hProcess4"/>
    <dgm:cxn modelId="{D51FE733-6966-476E-90C7-A2456886331B}" type="presParOf" srcId="{7250E45B-6986-4E79-B384-2605AD7129B3}" destId="{6E12F85A-059D-4B10-8804-CD02BE218468}" srcOrd="1" destOrd="0" presId="urn:microsoft.com/office/officeart/2005/8/layout/hProcess4"/>
    <dgm:cxn modelId="{69038606-9C82-458D-BC35-94128F686E67}" type="presParOf" srcId="{7250E45B-6986-4E79-B384-2605AD7129B3}" destId="{D28AD764-0BFE-47CB-8EBD-BB48FDEB0CD3}" srcOrd="2" destOrd="0" presId="urn:microsoft.com/office/officeart/2005/8/layout/hProcess4"/>
    <dgm:cxn modelId="{62803DF8-89A4-4632-AD40-6D399A96E4F3}" type="presParOf" srcId="{7250E45B-6986-4E79-B384-2605AD7129B3}" destId="{CB74AB49-A53B-46FE-AFF6-003985F83607}" srcOrd="3" destOrd="0" presId="urn:microsoft.com/office/officeart/2005/8/layout/hProcess4"/>
    <dgm:cxn modelId="{EC93CF4D-97AE-4F2E-B37B-97DB21BA3F0B}" type="presParOf" srcId="{7250E45B-6986-4E79-B384-2605AD7129B3}" destId="{061DAD09-1D59-4C95-95C7-1BC662C533B8}" srcOrd="4" destOrd="0" presId="urn:microsoft.com/office/officeart/2005/8/layout/hProcess4"/>
    <dgm:cxn modelId="{F9BAC719-70E6-4621-BB42-8FD083EAD97E}" type="presParOf" srcId="{D422B383-CA75-4F31-84B7-6238D45C2F1A}" destId="{B3A2BF9A-7A9E-478A-82C6-C94432AF6935}" srcOrd="1" destOrd="0" presId="urn:microsoft.com/office/officeart/2005/8/layout/hProcess4"/>
    <dgm:cxn modelId="{35B3C8CA-0015-431D-9F89-5A434C027DC0}" type="presParOf" srcId="{D422B383-CA75-4F31-84B7-6238D45C2F1A}" destId="{6B68021F-6594-48A9-AA8F-53E38901A8CD}" srcOrd="2" destOrd="0" presId="urn:microsoft.com/office/officeart/2005/8/layout/hProcess4"/>
    <dgm:cxn modelId="{4A57028D-1445-41A6-88CF-FE6BD976D41A}" type="presParOf" srcId="{6B68021F-6594-48A9-AA8F-53E38901A8CD}" destId="{F01BEBF4-39E7-4239-9ABA-F23C9DD2C224}" srcOrd="0" destOrd="0" presId="urn:microsoft.com/office/officeart/2005/8/layout/hProcess4"/>
    <dgm:cxn modelId="{37651343-E892-45F1-8CF9-1E3966917C0E}" type="presParOf" srcId="{6B68021F-6594-48A9-AA8F-53E38901A8CD}" destId="{3CD56EB9-4BC1-4CA7-AA31-FC4DBB5F4606}" srcOrd="1" destOrd="0" presId="urn:microsoft.com/office/officeart/2005/8/layout/hProcess4"/>
    <dgm:cxn modelId="{E10140EB-06E1-41F6-B11D-CBD92A7AA006}" type="presParOf" srcId="{6B68021F-6594-48A9-AA8F-53E38901A8CD}" destId="{8C306352-537F-4195-A6F5-55C8B149C61A}" srcOrd="2" destOrd="0" presId="urn:microsoft.com/office/officeart/2005/8/layout/hProcess4"/>
    <dgm:cxn modelId="{661F4237-E00F-423E-BB1C-A890D52685CC}" type="presParOf" srcId="{6B68021F-6594-48A9-AA8F-53E38901A8CD}" destId="{0A8E3409-A27C-4D7F-A5CC-984B6DB9CFA7}" srcOrd="3" destOrd="0" presId="urn:microsoft.com/office/officeart/2005/8/layout/hProcess4"/>
    <dgm:cxn modelId="{5A73E92F-C89E-4369-86B6-AB203C3FE049}" type="presParOf" srcId="{6B68021F-6594-48A9-AA8F-53E38901A8CD}" destId="{A915032D-560B-4A0F-9CA0-138846FC1C86}" srcOrd="4" destOrd="0" presId="urn:microsoft.com/office/officeart/2005/8/layout/hProcess4"/>
    <dgm:cxn modelId="{DE7D1389-5809-4B3E-B02C-B64AE889D764}" type="presParOf" srcId="{D422B383-CA75-4F31-84B7-6238D45C2F1A}" destId="{8C18812C-6F0A-4A62-A262-0858A52A81FA}" srcOrd="3" destOrd="0" presId="urn:microsoft.com/office/officeart/2005/8/layout/hProcess4"/>
    <dgm:cxn modelId="{47E337E7-9E49-4159-9DC0-FD0F9AF901CD}" type="presParOf" srcId="{D422B383-CA75-4F31-84B7-6238D45C2F1A}" destId="{E5BED50F-F821-417C-B3F7-FA3B9691D78D}" srcOrd="4" destOrd="0" presId="urn:microsoft.com/office/officeart/2005/8/layout/hProcess4"/>
    <dgm:cxn modelId="{4462A0EF-0968-4AB8-8AD0-7BDDB78FAEB0}" type="presParOf" srcId="{E5BED50F-F821-417C-B3F7-FA3B9691D78D}" destId="{595D2C9D-0C0E-49BA-83B7-777404C2E7E6}" srcOrd="0" destOrd="0" presId="urn:microsoft.com/office/officeart/2005/8/layout/hProcess4"/>
    <dgm:cxn modelId="{D53A123D-3784-4AC6-A4D9-E227A782696C}" type="presParOf" srcId="{E5BED50F-F821-417C-B3F7-FA3B9691D78D}" destId="{3AC763D0-5E04-4806-86E7-4243D500F2DF}" srcOrd="1" destOrd="0" presId="urn:microsoft.com/office/officeart/2005/8/layout/hProcess4"/>
    <dgm:cxn modelId="{A5A08585-BEF4-4064-9893-F7E72AECC839}" type="presParOf" srcId="{E5BED50F-F821-417C-B3F7-FA3B9691D78D}" destId="{E8B07003-625D-4E8E-AB28-59F55464DA6F}" srcOrd="2" destOrd="0" presId="urn:microsoft.com/office/officeart/2005/8/layout/hProcess4"/>
    <dgm:cxn modelId="{757B36A5-1D63-4D17-AB9E-57034DDB96F8}" type="presParOf" srcId="{E5BED50F-F821-417C-B3F7-FA3B9691D78D}" destId="{9C7B30E6-C306-4BDE-B176-67F7851300A0}" srcOrd="3" destOrd="0" presId="urn:microsoft.com/office/officeart/2005/8/layout/hProcess4"/>
    <dgm:cxn modelId="{28001C48-7992-4297-B2F5-633F2E4815B8}" type="presParOf" srcId="{E5BED50F-F821-417C-B3F7-FA3B9691D78D}" destId="{C8B0E513-FD18-4007-84DD-1E9309BD33D4}" srcOrd="4" destOrd="0" presId="urn:microsoft.com/office/officeart/2005/8/layout/hProcess4"/>
    <dgm:cxn modelId="{01E29E34-36C6-4171-9A28-737EDAF23489}" type="presParOf" srcId="{D422B383-CA75-4F31-84B7-6238D45C2F1A}" destId="{978D75A6-5AC4-4D3F-8F0A-8E3C8094C2C3}" srcOrd="5" destOrd="0" presId="urn:microsoft.com/office/officeart/2005/8/layout/hProcess4"/>
    <dgm:cxn modelId="{5024BEA8-BD95-43E6-8A1F-19269CF4109D}" type="presParOf" srcId="{D422B383-CA75-4F31-84B7-6238D45C2F1A}" destId="{EACAAD0A-5A11-4867-BF5C-DA9D168EAB1A}" srcOrd="6" destOrd="0" presId="urn:microsoft.com/office/officeart/2005/8/layout/hProcess4"/>
    <dgm:cxn modelId="{EAD49A25-CEDC-48D5-9697-62B9FE142621}" type="presParOf" srcId="{EACAAD0A-5A11-4867-BF5C-DA9D168EAB1A}" destId="{44B09381-DB3A-46B4-BAFF-591E9DF536D0}" srcOrd="0" destOrd="0" presId="urn:microsoft.com/office/officeart/2005/8/layout/hProcess4"/>
    <dgm:cxn modelId="{50DA173D-9A16-4188-B1E9-13F7B6898BC3}" type="presParOf" srcId="{EACAAD0A-5A11-4867-BF5C-DA9D168EAB1A}" destId="{5AAD584F-3783-4973-A6AA-76F6876A5807}" srcOrd="1" destOrd="0" presId="urn:microsoft.com/office/officeart/2005/8/layout/hProcess4"/>
    <dgm:cxn modelId="{4E5DB985-84DC-487A-9313-72C1F38B8647}" type="presParOf" srcId="{EACAAD0A-5A11-4867-BF5C-DA9D168EAB1A}" destId="{CC07C8E7-F1F4-41AF-AB72-745368CC144A}" srcOrd="2" destOrd="0" presId="urn:microsoft.com/office/officeart/2005/8/layout/hProcess4"/>
    <dgm:cxn modelId="{AC072769-AC23-4D11-9B1C-8ED70F3F2A03}" type="presParOf" srcId="{EACAAD0A-5A11-4867-BF5C-DA9D168EAB1A}" destId="{EAD9DA00-C747-4710-BD95-A8D415B01634}" srcOrd="3" destOrd="0" presId="urn:microsoft.com/office/officeart/2005/8/layout/hProcess4"/>
    <dgm:cxn modelId="{FFECE149-7697-46F7-B350-5F30A70FC047}" type="presParOf" srcId="{EACAAD0A-5A11-4867-BF5C-DA9D168EAB1A}" destId="{28787EEA-B2DE-4814-981B-3081884F8FF4}"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dgm:spPr/>
      <dgm:t>
        <a:bodyPr/>
        <a:lstStyle/>
        <a:p>
          <a:r>
            <a:rPr lang="ru-RU" b="1" dirty="0" smtClean="0">
              <a:effectLst>
                <a:outerShdw blurRad="38100" dist="38100" dir="2700000" algn="tl">
                  <a:srgbClr val="000000">
                    <a:alpha val="43137"/>
                  </a:srgbClr>
                </a:outerShdw>
              </a:effectLst>
            </a:rPr>
            <a:t>Мобильный комплекс радиационной, химической и биологической разведки</a:t>
          </a:r>
          <a:endParaRPr lang="ru-RU" dirty="0"/>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D3F875D2-CE6D-43AB-802D-4D453E366209}">
      <dgm:prSet phldrT="[Текст]"/>
      <dgm:spPr/>
      <dgm:t>
        <a:bodyPr/>
        <a:lstStyle/>
        <a:p>
          <a:r>
            <a:rPr lang="ru-RU" dirty="0" smtClean="0"/>
            <a:t>предназначен для проведения РХБ разведки (обстановки) в районах проведения международных политических, экономических и спортивных форумов, доставки проб в стационарные (мобильные) лаборатории, передачи данных о результатах РХБ разведки по каналам радиосвязи на пункты управления</a:t>
          </a:r>
          <a:endParaRPr lang="ru-RU" dirty="0"/>
        </a:p>
      </dgm:t>
    </dgm:pt>
    <dgm:pt modelId="{A27256A0-152E-40D8-94BF-829138B7A3B9}" type="parTrans" cxnId="{E0B1BDA2-BA22-4278-B5F1-A1006EDB39CD}">
      <dgm:prSet/>
      <dgm:spPr/>
      <dgm:t>
        <a:bodyPr/>
        <a:lstStyle/>
        <a:p>
          <a:endParaRPr lang="ru-RU"/>
        </a:p>
      </dgm:t>
    </dgm:pt>
    <dgm:pt modelId="{6C1EEC4D-D86D-4CCE-A777-08ED29FF9903}" type="sibTrans" cxnId="{E0B1BDA2-BA22-4278-B5F1-A1006EDB39CD}">
      <dgm:prSet/>
      <dgm:spPr/>
      <dgm:t>
        <a:bodyPr/>
        <a:lstStyle/>
        <a:p>
          <a:endParaRPr lang="ru-RU"/>
        </a:p>
      </dgm:t>
    </dgm:pt>
    <dgm:pt modelId="{412C0760-8862-40EF-A7DE-07DCA781CEBF}">
      <dgm:prSet phldrT="[Текст]"/>
      <dgm:spPr/>
      <dgm:t>
        <a:bodyPr/>
        <a:lstStyle/>
        <a:p>
          <a:r>
            <a:rPr lang="ru-RU" b="1" dirty="0" smtClean="0">
              <a:effectLst>
                <a:outerShdw blurRad="38100" dist="38100" dir="2700000" algn="tl">
                  <a:srgbClr val="000000">
                    <a:alpha val="43137"/>
                  </a:srgbClr>
                </a:outerShdw>
              </a:effectLst>
            </a:rPr>
            <a:t>Мобильный модульный пенный комплекс для локализации очагов химического и биологического заражения</a:t>
          </a:r>
          <a:endParaRPr lang="ru-RU" dirty="0"/>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1F940FC5-568A-4220-9919-6A115C5CB5A7}">
      <dgm:prSet phldrT="[Текст]"/>
      <dgm:spPr/>
      <dgm:t>
        <a:bodyPr/>
        <a:lstStyle/>
        <a:p>
          <a:r>
            <a:rPr lang="ru-RU" dirty="0" smtClean="0"/>
            <a:t>обеспечивает локализацию очагов химического и биологического заражения в процессе ликвидации последствий аварий на химически и биологически опасных объектах посредством нанесения экранирующих пенных покрытий с помощью генератора пенных покрытий большой производительности, а также посредством нанесения сорбентов</a:t>
          </a:r>
          <a:endParaRPr lang="ru-RU" dirty="0"/>
        </a:p>
      </dgm:t>
    </dgm:pt>
    <dgm:pt modelId="{E8C3B05E-3B54-4AAC-AAF6-A115E7BD7334}" type="parTrans" cxnId="{4DA3A17C-9036-4371-8DA7-45E0CFA276ED}">
      <dgm:prSet/>
      <dgm:spPr/>
      <dgm:t>
        <a:bodyPr/>
        <a:lstStyle/>
        <a:p>
          <a:endParaRPr lang="ru-RU"/>
        </a:p>
      </dgm:t>
    </dgm:pt>
    <dgm:pt modelId="{CFFC51A5-8A91-422A-AA25-268FCDAF3CB2}" type="sibTrans" cxnId="{4DA3A17C-9036-4371-8DA7-45E0CFA276ED}">
      <dgm:prSet/>
      <dgm:spPr/>
      <dgm:t>
        <a:bodyPr/>
        <a:lstStyle/>
        <a:p>
          <a:endParaRPr lang="ru-RU"/>
        </a:p>
      </dgm:t>
    </dgm:pt>
    <dgm:pt modelId="{05381FE3-F8CB-4831-8E4F-3A7540ECB621}">
      <dgm:prSet phldrT="[Текст]"/>
      <dgm:spPr/>
      <dgm:t>
        <a:bodyPr/>
        <a:lstStyle/>
        <a:p>
          <a:r>
            <a:rPr lang="ru-RU" b="1" dirty="0" smtClean="0">
              <a:effectLst>
                <a:outerShdw blurRad="38100" dist="38100" dir="2700000" algn="tl">
                  <a:srgbClr val="000000">
                    <a:alpha val="43137"/>
                  </a:srgbClr>
                </a:outerShdw>
              </a:effectLst>
              <a:latin typeface="Trebuchet MS (Основной текст)"/>
              <a:cs typeface="Times New Roman" pitchFamily="18" charset="0"/>
            </a:rPr>
            <a:t>Пункт управления мобильным роботизированным комплексом</a:t>
          </a:r>
          <a:r>
            <a:rPr lang="ru-RU" dirty="0" smtClean="0">
              <a:latin typeface="Trebuchet MS (Основной текст)"/>
              <a:cs typeface="Times New Roman" pitchFamily="18" charset="0"/>
            </a:rPr>
            <a:t> </a:t>
          </a:r>
          <a:endParaRPr lang="ru-RU" dirty="0"/>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dgm:spPr/>
      <dgm:t>
        <a:bodyPr/>
        <a:lstStyle/>
        <a:p>
          <a:r>
            <a:rPr lang="ru-RU" dirty="0" smtClean="0">
              <a:latin typeface="Trebuchet MS (Основной текст)"/>
              <a:cs typeface="Times New Roman" pitchFamily="18" charset="0"/>
            </a:rPr>
            <a:t>предназначен для доставки и обслуживания робототехнического средства (РТС), модуля воздушного наблюдения (МВН) и расчета операторов к месту проведения аварийно-спасательных работ, одновременное управление расчётом операторов РТС и МВН в ходе проведения аварийно-спасательных и других неотложных работ</a:t>
          </a:r>
          <a:endParaRPr lang="ru-RU" dirty="0"/>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rotWithShape="1">
          <a:blip xmlns:r="http://schemas.openxmlformats.org/officeDocument/2006/relationships" r:embed="rId1"/>
          <a:stretch>
            <a:fillRect/>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2B535663-98F4-40AB-A2AB-82D1302A0274}" type="presOf" srcId="{412C0760-8862-40EF-A7DE-07DCA781CEBF}" destId="{1123A748-0BE7-4830-A59F-77AC967FCBF1}" srcOrd="0" destOrd="0" presId="urn:microsoft.com/office/officeart/2005/8/layout/vList4"/>
    <dgm:cxn modelId="{AAF43F28-FBD7-4883-B264-B8A10E82CDE6}" type="presOf" srcId="{D3F875D2-CE6D-43AB-802D-4D453E366209}" destId="{84A0D226-BAF6-48C2-AC53-3351C6C72F7B}" srcOrd="0" destOrd="1" presId="urn:microsoft.com/office/officeart/2005/8/layout/vList4"/>
    <dgm:cxn modelId="{D25C19D3-C595-465C-A8E4-B9A9E69CBC62}" type="presOf" srcId="{2A2BF848-739D-43E0-B25A-4595D877212A}" destId="{84A0D226-BAF6-48C2-AC53-3351C6C72F7B}" srcOrd="0" destOrd="0" presId="urn:microsoft.com/office/officeart/2005/8/layout/vList4"/>
    <dgm:cxn modelId="{4DA3A17C-9036-4371-8DA7-45E0CFA276ED}" srcId="{412C0760-8862-40EF-A7DE-07DCA781CEBF}" destId="{1F940FC5-568A-4220-9919-6A115C5CB5A7}" srcOrd="0" destOrd="0" parTransId="{E8C3B05E-3B54-4AAC-AAF6-A115E7BD7334}" sibTransId="{CFFC51A5-8A91-422A-AA25-268FCDAF3CB2}"/>
    <dgm:cxn modelId="{12EEA154-C64A-4D72-A66F-F2A9747B351E}" type="presOf" srcId="{1F940FC5-568A-4220-9919-6A115C5CB5A7}" destId="{1123A748-0BE7-4830-A59F-77AC967FCBF1}" srcOrd="0" destOrd="1" presId="urn:microsoft.com/office/officeart/2005/8/layout/vList4"/>
    <dgm:cxn modelId="{C7BA5C37-0318-4FBF-A0BC-813CD73BF01E}" type="presOf" srcId="{05381FE3-F8CB-4831-8E4F-3A7540ECB621}" destId="{D017D2E4-3F14-4672-B37F-9D8ED1504AA8}" srcOrd="0" destOrd="0" presId="urn:microsoft.com/office/officeart/2005/8/layout/vList4"/>
    <dgm:cxn modelId="{C8C78488-4909-444C-8237-F5CF2C79B156}" type="presOf" srcId="{1F940FC5-568A-4220-9919-6A115C5CB5A7}" destId="{569C7E0D-175D-4128-B4E6-9E77D9B56442}" srcOrd="1" destOrd="1" presId="urn:microsoft.com/office/officeart/2005/8/layout/vList4"/>
    <dgm:cxn modelId="{F83F6004-C793-4C69-9F81-01758C7822C2}" type="presOf" srcId="{05381FE3-F8CB-4831-8E4F-3A7540ECB621}" destId="{812544AB-8ABD-42C7-9051-510D90325B33}" srcOrd="1" destOrd="0" presId="urn:microsoft.com/office/officeart/2005/8/layout/vList4"/>
    <dgm:cxn modelId="{C323AE17-414E-43C7-8943-13ABF3F9C2A5}" type="presOf" srcId="{D3F875D2-CE6D-43AB-802D-4D453E366209}" destId="{C579FBCF-7915-4128-AA94-12500BCADC14}" srcOrd="1" destOrd="1"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0B1DAA4E-B6F0-4B30-AFC3-A755472F60C3}" type="presOf" srcId="{9F0F599F-066C-4A4B-A91A-177C7A149F17}" destId="{C4CB6FCE-ABB7-451C-A1C8-C73B6CAC8E0B}" srcOrd="0" destOrd="0" presId="urn:microsoft.com/office/officeart/2005/8/layout/vList4"/>
    <dgm:cxn modelId="{43EAC4BD-24F5-423C-B257-85BF5BAE3334}" type="presOf" srcId="{412C0760-8862-40EF-A7DE-07DCA781CEBF}" destId="{569C7E0D-175D-4128-B4E6-9E77D9B56442}" srcOrd="1" destOrd="0"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E0B1BDA2-BA22-4278-B5F1-A1006EDB39CD}" srcId="{2A2BF848-739D-43E0-B25A-4595D877212A}" destId="{D3F875D2-CE6D-43AB-802D-4D453E366209}" srcOrd="0" destOrd="0" parTransId="{A27256A0-152E-40D8-94BF-829138B7A3B9}" sibTransId="{6C1EEC4D-D86D-4CCE-A777-08ED29FF9903}"/>
    <dgm:cxn modelId="{05743DCE-C50D-4D8B-9FD1-5BDBF67F74B7}" srcId="{05381FE3-F8CB-4831-8E4F-3A7540ECB621}" destId="{E64CCC07-9A98-43CC-B19D-7F165EF00959}" srcOrd="0" destOrd="0" parTransId="{13313FE8-57CE-4C16-AAC7-BF6C8C0752E9}" sibTransId="{EA641256-3992-457F-A189-4065E801BAD4}"/>
    <dgm:cxn modelId="{B4F96DB6-7F13-4191-8CB8-CE046BBB22BD}" srcId="{9F0F599F-066C-4A4B-A91A-177C7A149F17}" destId="{2A2BF848-739D-43E0-B25A-4595D877212A}" srcOrd="0" destOrd="0" parTransId="{9D395ED4-2FC8-4E15-93E0-0260378FCAE3}" sibTransId="{35F2251F-58EB-44DD-901F-3254A1BB0F0F}"/>
    <dgm:cxn modelId="{08FDC731-DC1A-4408-A826-E5B45D4EDE50}" type="presOf" srcId="{2A2BF848-739D-43E0-B25A-4595D877212A}" destId="{C579FBCF-7915-4128-AA94-12500BCADC14}" srcOrd="1" destOrd="0" presId="urn:microsoft.com/office/officeart/2005/8/layout/vList4"/>
    <dgm:cxn modelId="{B4C26789-3651-43AC-B3F0-CC11C478C1B0}" type="presOf" srcId="{E64CCC07-9A98-43CC-B19D-7F165EF00959}" destId="{812544AB-8ABD-42C7-9051-510D90325B33}" srcOrd="1" destOrd="1" presId="urn:microsoft.com/office/officeart/2005/8/layout/vList4"/>
    <dgm:cxn modelId="{6A61BCBE-C62F-4B9C-AD60-9A8477CFA70C}" type="presOf" srcId="{E64CCC07-9A98-43CC-B19D-7F165EF00959}" destId="{D017D2E4-3F14-4672-B37F-9D8ED1504AA8}" srcOrd="0" destOrd="1" presId="urn:microsoft.com/office/officeart/2005/8/layout/vList4"/>
    <dgm:cxn modelId="{8C15F501-6C7A-4001-A07F-954E839D71CA}" type="presParOf" srcId="{C4CB6FCE-ABB7-451C-A1C8-C73B6CAC8E0B}" destId="{5D842351-B827-4FC9-87BD-E762C7278431}" srcOrd="0" destOrd="0" presId="urn:microsoft.com/office/officeart/2005/8/layout/vList4"/>
    <dgm:cxn modelId="{AB7DFC75-16CC-45B5-AA67-110650CC5419}" type="presParOf" srcId="{5D842351-B827-4FC9-87BD-E762C7278431}" destId="{84A0D226-BAF6-48C2-AC53-3351C6C72F7B}" srcOrd="0" destOrd="0" presId="urn:microsoft.com/office/officeart/2005/8/layout/vList4"/>
    <dgm:cxn modelId="{365EA184-263A-4878-9D72-4CF188280A5E}" type="presParOf" srcId="{5D842351-B827-4FC9-87BD-E762C7278431}" destId="{CDDDAB9C-8044-4372-A8DF-AAC71C2E0E0B}" srcOrd="1" destOrd="0" presId="urn:microsoft.com/office/officeart/2005/8/layout/vList4"/>
    <dgm:cxn modelId="{3E2A247C-AE41-45B7-89DF-3F78E0C41127}" type="presParOf" srcId="{5D842351-B827-4FC9-87BD-E762C7278431}" destId="{C579FBCF-7915-4128-AA94-12500BCADC14}" srcOrd="2" destOrd="0" presId="urn:microsoft.com/office/officeart/2005/8/layout/vList4"/>
    <dgm:cxn modelId="{70DD0680-45D0-4BDD-92DF-06E5E9A009F3}" type="presParOf" srcId="{C4CB6FCE-ABB7-451C-A1C8-C73B6CAC8E0B}" destId="{766AE96F-06CA-465A-A620-80B5E2BC1536}" srcOrd="1" destOrd="0" presId="urn:microsoft.com/office/officeart/2005/8/layout/vList4"/>
    <dgm:cxn modelId="{2C565E05-39C2-401F-946B-671B17C7CCB8}" type="presParOf" srcId="{C4CB6FCE-ABB7-451C-A1C8-C73B6CAC8E0B}" destId="{81CC3A4A-A789-483F-BB52-E60AA2F46F2D}" srcOrd="2" destOrd="0" presId="urn:microsoft.com/office/officeart/2005/8/layout/vList4"/>
    <dgm:cxn modelId="{03CA5C14-89CB-4777-9838-7FD24AFB8ADF}" type="presParOf" srcId="{81CC3A4A-A789-483F-BB52-E60AA2F46F2D}" destId="{1123A748-0BE7-4830-A59F-77AC967FCBF1}" srcOrd="0" destOrd="0" presId="urn:microsoft.com/office/officeart/2005/8/layout/vList4"/>
    <dgm:cxn modelId="{D9001D78-3F00-45A6-AEFF-A06EE5CB7F38}" type="presParOf" srcId="{81CC3A4A-A789-483F-BB52-E60AA2F46F2D}" destId="{9124F68F-BBB5-4D58-9293-84B2C16926D5}" srcOrd="1" destOrd="0" presId="urn:microsoft.com/office/officeart/2005/8/layout/vList4"/>
    <dgm:cxn modelId="{7247177E-1681-43A7-9AAE-FCFB61284EBF}" type="presParOf" srcId="{81CC3A4A-A789-483F-BB52-E60AA2F46F2D}" destId="{569C7E0D-175D-4128-B4E6-9E77D9B56442}" srcOrd="2" destOrd="0" presId="urn:microsoft.com/office/officeart/2005/8/layout/vList4"/>
    <dgm:cxn modelId="{D12C4940-F823-4B87-BFF8-0A348F87CFC7}" type="presParOf" srcId="{C4CB6FCE-ABB7-451C-A1C8-C73B6CAC8E0B}" destId="{73E001F4-3AD8-44B4-8E22-2D8DE6D0B29C}" srcOrd="3" destOrd="0" presId="urn:microsoft.com/office/officeart/2005/8/layout/vList4"/>
    <dgm:cxn modelId="{F3B21815-3A25-4364-BB64-78FF398E473F}" type="presParOf" srcId="{C4CB6FCE-ABB7-451C-A1C8-C73B6CAC8E0B}" destId="{6C87DB11-8EA7-4B41-9096-3D6EBEDE86AE}" srcOrd="4" destOrd="0" presId="urn:microsoft.com/office/officeart/2005/8/layout/vList4"/>
    <dgm:cxn modelId="{AC58F724-39E8-410F-8A1C-D037CC019F51}" type="presParOf" srcId="{6C87DB11-8EA7-4B41-9096-3D6EBEDE86AE}" destId="{D017D2E4-3F14-4672-B37F-9D8ED1504AA8}" srcOrd="0" destOrd="0" presId="urn:microsoft.com/office/officeart/2005/8/layout/vList4"/>
    <dgm:cxn modelId="{AFDB1A27-2B16-439E-85AD-791859C689D1}" type="presParOf" srcId="{6C87DB11-8EA7-4B41-9096-3D6EBEDE86AE}" destId="{49E56E8C-C256-4252-8ECE-BF93CE79EA92}" srcOrd="1" destOrd="0" presId="urn:microsoft.com/office/officeart/2005/8/layout/vList4"/>
    <dgm:cxn modelId="{954556A1-DB79-4A4F-B34B-48C9C425440B}"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r>
            <a:rPr lang="ru-RU" sz="1700" b="1" dirty="0" smtClean="0">
              <a:effectLst>
                <a:outerShdw blurRad="38100" dist="38100" dir="2700000" algn="tl">
                  <a:srgbClr val="000000">
                    <a:alpha val="43137"/>
                  </a:srgbClr>
                </a:outerShdw>
              </a:effectLst>
              <a:latin typeface="+mj-lt"/>
            </a:rPr>
            <a:t>Комплекс аэрозольной дезинфекции</a:t>
          </a:r>
          <a:endParaRPr lang="ru-RU" sz="1700" dirty="0">
            <a:latin typeface="+mj-lt"/>
          </a:endParaRP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D3F875D2-CE6D-43AB-802D-4D453E366209}">
      <dgm:prSet phldrT="[Текст]" custT="1"/>
      <dgm:spPr/>
      <dgm:t>
        <a:bodyPr/>
        <a:lstStyle/>
        <a:p>
          <a:r>
            <a:rPr lang="ru-RU" sz="1300" dirty="0" smtClean="0">
              <a:latin typeface="+mn-lt"/>
            </a:rPr>
            <a:t>предназначен для аэрозольной дезинфекции транспорта, зданий, сооружений, средств индивидуальной защиты</a:t>
          </a:r>
          <a:endParaRPr lang="ru-RU" sz="1300" dirty="0">
            <a:latin typeface="+mn-lt"/>
          </a:endParaRPr>
        </a:p>
      </dgm:t>
    </dgm:pt>
    <dgm:pt modelId="{A27256A0-152E-40D8-94BF-829138B7A3B9}" type="parTrans" cxnId="{E0B1BDA2-BA22-4278-B5F1-A1006EDB39CD}">
      <dgm:prSet/>
      <dgm:spPr/>
      <dgm:t>
        <a:bodyPr/>
        <a:lstStyle/>
        <a:p>
          <a:endParaRPr lang="ru-RU"/>
        </a:p>
      </dgm:t>
    </dgm:pt>
    <dgm:pt modelId="{6C1EEC4D-D86D-4CCE-A777-08ED29FF9903}" type="sibTrans" cxnId="{E0B1BDA2-BA22-4278-B5F1-A1006EDB39C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Универсальное </a:t>
          </a:r>
          <a:r>
            <a:rPr lang="ru-RU" sz="1700" b="1" dirty="0" err="1" smtClean="0">
              <a:effectLst>
                <a:outerShdw blurRad="38100" dist="38100" dir="2700000" algn="tl">
                  <a:srgbClr val="000000">
                    <a:alpha val="43137"/>
                  </a:srgbClr>
                </a:outerShdw>
              </a:effectLst>
              <a:latin typeface="+mj-lt"/>
            </a:rPr>
            <a:t>пробоотборное</a:t>
          </a:r>
          <a:r>
            <a:rPr lang="ru-RU" sz="1700" b="1" dirty="0" smtClean="0">
              <a:effectLst>
                <a:outerShdw blurRad="38100" dist="38100" dir="2700000" algn="tl">
                  <a:srgbClr val="000000">
                    <a:alpha val="43137"/>
                  </a:srgbClr>
                </a:outerShdw>
              </a:effectLst>
              <a:latin typeface="+mj-lt"/>
            </a:rPr>
            <a:t> устройство</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1F940FC5-568A-4220-9919-6A115C5CB5A7}">
      <dgm:prSet phldrT="[Текст]" custT="1"/>
      <dgm:spPr/>
      <dgm:t>
        <a:bodyPr/>
        <a:lstStyle/>
        <a:p>
          <a:r>
            <a:rPr lang="ru-RU" sz="1300" dirty="0" smtClean="0">
              <a:latin typeface="+mn-lt"/>
            </a:rPr>
            <a:t>предназначено для отбора проб воздуха с целью последующего определения химических веществ и обнаружения биологических агентов существующими методами индикации и идентификации</a:t>
          </a:r>
          <a:endParaRPr lang="ru-RU" sz="1300" dirty="0">
            <a:latin typeface="+mn-lt"/>
          </a:endParaRPr>
        </a:p>
      </dgm:t>
    </dgm:pt>
    <dgm:pt modelId="{E8C3B05E-3B54-4AAC-AAF6-A115E7BD7334}" type="parTrans" cxnId="{4DA3A17C-9036-4371-8DA7-45E0CFA276ED}">
      <dgm:prSet/>
      <dgm:spPr/>
      <dgm:t>
        <a:bodyPr/>
        <a:lstStyle/>
        <a:p>
          <a:endParaRPr lang="ru-RU"/>
        </a:p>
      </dgm:t>
    </dgm:pt>
    <dgm:pt modelId="{CFFC51A5-8A91-422A-AA25-268FCDAF3CB2}" type="sibTrans" cxnId="{4DA3A17C-9036-4371-8DA7-45E0CFA276ED}">
      <dgm:prSet/>
      <dgm:spPr/>
      <dgm:t>
        <a:bodyPr/>
        <a:lstStyle/>
        <a:p>
          <a:endParaRPr lang="ru-RU"/>
        </a:p>
      </dgm:t>
    </dgm:pt>
    <dgm:pt modelId="{05381FE3-F8CB-4831-8E4F-3A7540ECB621}">
      <dgm:prSet phldrT="[Текст]" custT="1"/>
      <dgm:spPr/>
      <dgm:t>
        <a:bodyPr/>
        <a:lstStyle/>
        <a:p>
          <a:r>
            <a:rPr lang="ru-RU" sz="1700" b="1" dirty="0" smtClean="0">
              <a:effectLst>
                <a:outerShdw blurRad="38100" dist="38100" dir="2700000" algn="tl">
                  <a:srgbClr val="000000">
                    <a:alpha val="43137"/>
                  </a:srgbClr>
                </a:outerShdw>
              </a:effectLst>
              <a:latin typeface="+mj-lt"/>
              <a:cs typeface="Times New Roman" pitchFamily="18" charset="0"/>
            </a:rPr>
            <a:t>Комплект отбора, транспортировки и промежуточного хранения проб</a:t>
          </a:r>
          <a:endParaRPr lang="ru-RU" sz="1700" dirty="0">
            <a:latin typeface="+mj-lt"/>
          </a:endParaRP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r>
            <a:rPr lang="ru-RU" sz="1300" dirty="0" smtClean="0">
              <a:latin typeface="+mn-lt"/>
              <a:cs typeface="Times New Roman" pitchFamily="18" charset="0"/>
            </a:rPr>
            <a:t>предназначен для отбора проб химических веществ и биологических материалов из продуктов питания, питьевой воды, фуража, от больных и подозреваемых на заболевание людей, из объектов внешней среды (почва, вода, растительность, смывы с поверхностей), а также  </a:t>
          </a:r>
          <a:r>
            <a:rPr lang="ru-RU" sz="1300" dirty="0" err="1" smtClean="0">
              <a:latin typeface="+mn-lt"/>
              <a:cs typeface="Times New Roman" pitchFamily="18" charset="0"/>
            </a:rPr>
            <a:t>зоопаразитологических</a:t>
          </a:r>
          <a:r>
            <a:rPr lang="ru-RU" sz="1300" dirty="0" smtClean="0">
              <a:latin typeface="+mn-lt"/>
              <a:cs typeface="Times New Roman" pitchFamily="18" charset="0"/>
            </a:rPr>
            <a:t> материалов</a:t>
          </a:r>
          <a:endParaRPr lang="ru-RU" sz="1300" dirty="0">
            <a:latin typeface="+mn-lt"/>
          </a:endParaRPr>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BABD1C10-4236-4CC3-8B94-DC15A0E14212}" type="presOf" srcId="{1F940FC5-568A-4220-9919-6A115C5CB5A7}" destId="{1123A748-0BE7-4830-A59F-77AC967FCBF1}" srcOrd="0" destOrd="1" presId="urn:microsoft.com/office/officeart/2005/8/layout/vList4"/>
    <dgm:cxn modelId="{4DA3A17C-9036-4371-8DA7-45E0CFA276ED}" srcId="{412C0760-8862-40EF-A7DE-07DCA781CEBF}" destId="{1F940FC5-568A-4220-9919-6A115C5CB5A7}" srcOrd="0" destOrd="0" parTransId="{E8C3B05E-3B54-4AAC-AAF6-A115E7BD7334}" sibTransId="{CFFC51A5-8A91-422A-AA25-268FCDAF3CB2}"/>
    <dgm:cxn modelId="{5AFDEF6F-A2E9-49CC-8E77-3170D781A223}" type="presOf" srcId="{412C0760-8862-40EF-A7DE-07DCA781CEBF}" destId="{569C7E0D-175D-4128-B4E6-9E77D9B56442}" srcOrd="1" destOrd="0" presId="urn:microsoft.com/office/officeart/2005/8/layout/vList4"/>
    <dgm:cxn modelId="{A05E902E-A0EF-4063-9F76-BC4AFC30B02F}" type="presOf" srcId="{D3F875D2-CE6D-43AB-802D-4D453E366209}" destId="{84A0D226-BAF6-48C2-AC53-3351C6C72F7B}" srcOrd="0" destOrd="1" presId="urn:microsoft.com/office/officeart/2005/8/layout/vList4"/>
    <dgm:cxn modelId="{4B549F82-D210-4009-A79B-72FB3F663C8D}" type="presOf" srcId="{D3F875D2-CE6D-43AB-802D-4D453E366209}" destId="{C579FBCF-7915-4128-AA94-12500BCADC14}" srcOrd="1" destOrd="1"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D81C7D29-8C02-46CF-95D9-D0467061CB18}" type="presOf" srcId="{E64CCC07-9A98-43CC-B19D-7F165EF00959}" destId="{D017D2E4-3F14-4672-B37F-9D8ED1504AA8}" srcOrd="0" destOrd="1" presId="urn:microsoft.com/office/officeart/2005/8/layout/vList4"/>
    <dgm:cxn modelId="{0E73EA66-BBB1-4661-B196-A8B37E33A57C}" type="presOf" srcId="{05381FE3-F8CB-4831-8E4F-3A7540ECB621}" destId="{D017D2E4-3F14-4672-B37F-9D8ED1504AA8}" srcOrd="0" destOrd="0" presId="urn:microsoft.com/office/officeart/2005/8/layout/vList4"/>
    <dgm:cxn modelId="{316377AF-DE73-4308-970A-3020C5ED5B43}" type="presOf" srcId="{05381FE3-F8CB-4831-8E4F-3A7540ECB621}" destId="{812544AB-8ABD-42C7-9051-510D90325B33}" srcOrd="1" destOrd="0"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E0B1BDA2-BA22-4278-B5F1-A1006EDB39CD}" srcId="{2A2BF848-739D-43E0-B25A-4595D877212A}" destId="{D3F875D2-CE6D-43AB-802D-4D453E366209}" srcOrd="0" destOrd="0" parTransId="{A27256A0-152E-40D8-94BF-829138B7A3B9}" sibTransId="{6C1EEC4D-D86D-4CCE-A777-08ED29FF9903}"/>
    <dgm:cxn modelId="{05743DCE-C50D-4D8B-9FD1-5BDBF67F74B7}" srcId="{05381FE3-F8CB-4831-8E4F-3A7540ECB621}" destId="{E64CCC07-9A98-43CC-B19D-7F165EF00959}" srcOrd="0" destOrd="0" parTransId="{13313FE8-57CE-4C16-AAC7-BF6C8C0752E9}" sibTransId="{EA641256-3992-457F-A189-4065E801BAD4}"/>
    <dgm:cxn modelId="{B4F96DB6-7F13-4191-8CB8-CE046BBB22BD}" srcId="{9F0F599F-066C-4A4B-A91A-177C7A149F17}" destId="{2A2BF848-739D-43E0-B25A-4595D877212A}" srcOrd="0" destOrd="0" parTransId="{9D395ED4-2FC8-4E15-93E0-0260378FCAE3}" sibTransId="{35F2251F-58EB-44DD-901F-3254A1BB0F0F}"/>
    <dgm:cxn modelId="{D6B0D6B7-723F-4FBA-8843-85A8A6FEA871}" type="presOf" srcId="{E64CCC07-9A98-43CC-B19D-7F165EF00959}" destId="{812544AB-8ABD-42C7-9051-510D90325B33}" srcOrd="1" destOrd="1" presId="urn:microsoft.com/office/officeart/2005/8/layout/vList4"/>
    <dgm:cxn modelId="{3E077E70-BC37-4F1A-BFF8-6DBFAAB82A35}" type="presOf" srcId="{412C0760-8862-40EF-A7DE-07DCA781CEBF}" destId="{1123A748-0BE7-4830-A59F-77AC967FCBF1}" srcOrd="0" destOrd="0" presId="urn:microsoft.com/office/officeart/2005/8/layout/vList4"/>
    <dgm:cxn modelId="{E23E262A-98E9-4D3F-9583-2C394C0224DF}" type="presOf" srcId="{2A2BF848-739D-43E0-B25A-4595D877212A}" destId="{C579FBCF-7915-4128-AA94-12500BCADC14}" srcOrd="1" destOrd="0" presId="urn:microsoft.com/office/officeart/2005/8/layout/vList4"/>
    <dgm:cxn modelId="{CA36B450-1315-4588-84FC-88B41D5BDDAF}" type="presOf" srcId="{1F940FC5-568A-4220-9919-6A115C5CB5A7}" destId="{569C7E0D-175D-4128-B4E6-9E77D9B56442}" srcOrd="1" destOrd="1" presId="urn:microsoft.com/office/officeart/2005/8/layout/vList4"/>
    <dgm:cxn modelId="{41A96BE5-ADE4-4A0F-BA35-9C77184F9F23}" type="presOf" srcId="{2A2BF848-739D-43E0-B25A-4595D877212A}" destId="{84A0D226-BAF6-48C2-AC53-3351C6C72F7B}" srcOrd="0" destOrd="0" presId="urn:microsoft.com/office/officeart/2005/8/layout/vList4"/>
    <dgm:cxn modelId="{CC079F73-45C7-4739-8334-BFAD1701E4D4}" type="presOf" srcId="{9F0F599F-066C-4A4B-A91A-177C7A149F17}" destId="{C4CB6FCE-ABB7-451C-A1C8-C73B6CAC8E0B}" srcOrd="0" destOrd="0" presId="urn:microsoft.com/office/officeart/2005/8/layout/vList4"/>
    <dgm:cxn modelId="{8F85333F-38D2-4B11-A59E-EE54CEB69277}" type="presParOf" srcId="{C4CB6FCE-ABB7-451C-A1C8-C73B6CAC8E0B}" destId="{5D842351-B827-4FC9-87BD-E762C7278431}" srcOrd="0" destOrd="0" presId="urn:microsoft.com/office/officeart/2005/8/layout/vList4"/>
    <dgm:cxn modelId="{471D6AB0-6741-4A6D-8829-B92A08C71DBE}" type="presParOf" srcId="{5D842351-B827-4FC9-87BD-E762C7278431}" destId="{84A0D226-BAF6-48C2-AC53-3351C6C72F7B}" srcOrd="0" destOrd="0" presId="urn:microsoft.com/office/officeart/2005/8/layout/vList4"/>
    <dgm:cxn modelId="{1C16845E-9ECC-466A-900C-99C80B920826}" type="presParOf" srcId="{5D842351-B827-4FC9-87BD-E762C7278431}" destId="{CDDDAB9C-8044-4372-A8DF-AAC71C2E0E0B}" srcOrd="1" destOrd="0" presId="urn:microsoft.com/office/officeart/2005/8/layout/vList4"/>
    <dgm:cxn modelId="{B46C5398-9F3B-476E-8738-F1DC3F1289E9}" type="presParOf" srcId="{5D842351-B827-4FC9-87BD-E762C7278431}" destId="{C579FBCF-7915-4128-AA94-12500BCADC14}" srcOrd="2" destOrd="0" presId="urn:microsoft.com/office/officeart/2005/8/layout/vList4"/>
    <dgm:cxn modelId="{16441D03-EC18-40E9-9B4B-8AB69D715851}" type="presParOf" srcId="{C4CB6FCE-ABB7-451C-A1C8-C73B6CAC8E0B}" destId="{766AE96F-06CA-465A-A620-80B5E2BC1536}" srcOrd="1" destOrd="0" presId="urn:microsoft.com/office/officeart/2005/8/layout/vList4"/>
    <dgm:cxn modelId="{6EA81B52-230F-498C-A8BA-FFA3E8931E80}" type="presParOf" srcId="{C4CB6FCE-ABB7-451C-A1C8-C73B6CAC8E0B}" destId="{81CC3A4A-A789-483F-BB52-E60AA2F46F2D}" srcOrd="2" destOrd="0" presId="urn:microsoft.com/office/officeart/2005/8/layout/vList4"/>
    <dgm:cxn modelId="{B043DD80-4EE5-4B52-81F8-A08111A356B9}" type="presParOf" srcId="{81CC3A4A-A789-483F-BB52-E60AA2F46F2D}" destId="{1123A748-0BE7-4830-A59F-77AC967FCBF1}" srcOrd="0" destOrd="0" presId="urn:microsoft.com/office/officeart/2005/8/layout/vList4"/>
    <dgm:cxn modelId="{7ED63E38-63D1-48B3-96EE-71B4D2732764}" type="presParOf" srcId="{81CC3A4A-A789-483F-BB52-E60AA2F46F2D}" destId="{9124F68F-BBB5-4D58-9293-84B2C16926D5}" srcOrd="1" destOrd="0" presId="urn:microsoft.com/office/officeart/2005/8/layout/vList4"/>
    <dgm:cxn modelId="{80B93DA0-31A7-415B-9F09-E095C95DE35A}" type="presParOf" srcId="{81CC3A4A-A789-483F-BB52-E60AA2F46F2D}" destId="{569C7E0D-175D-4128-B4E6-9E77D9B56442}" srcOrd="2" destOrd="0" presId="urn:microsoft.com/office/officeart/2005/8/layout/vList4"/>
    <dgm:cxn modelId="{47294C7C-255A-4DFC-B38B-D96BADBDBEA9}" type="presParOf" srcId="{C4CB6FCE-ABB7-451C-A1C8-C73B6CAC8E0B}" destId="{73E001F4-3AD8-44B4-8E22-2D8DE6D0B29C}" srcOrd="3" destOrd="0" presId="urn:microsoft.com/office/officeart/2005/8/layout/vList4"/>
    <dgm:cxn modelId="{5789AFFE-BFBE-4A1A-920E-0CDA62F8ACE9}" type="presParOf" srcId="{C4CB6FCE-ABB7-451C-A1C8-C73B6CAC8E0B}" destId="{6C87DB11-8EA7-4B41-9096-3D6EBEDE86AE}" srcOrd="4" destOrd="0" presId="urn:microsoft.com/office/officeart/2005/8/layout/vList4"/>
    <dgm:cxn modelId="{50535DE7-0122-42EC-8903-1DC4FD9CF989}" type="presParOf" srcId="{6C87DB11-8EA7-4B41-9096-3D6EBEDE86AE}" destId="{D017D2E4-3F14-4672-B37F-9D8ED1504AA8}" srcOrd="0" destOrd="0" presId="urn:microsoft.com/office/officeart/2005/8/layout/vList4"/>
    <dgm:cxn modelId="{6226E41A-9B69-456A-B64F-7183CF7936CC}" type="presParOf" srcId="{6C87DB11-8EA7-4B41-9096-3D6EBEDE86AE}" destId="{49E56E8C-C256-4252-8ECE-BF93CE79EA92}" srcOrd="1" destOrd="0" presId="urn:microsoft.com/office/officeart/2005/8/layout/vList4"/>
    <dgm:cxn modelId="{249ACC6B-EBC7-44C5-85EE-D18FF1FD6397}"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r>
            <a:rPr lang="ru-RU" sz="1700" b="1" dirty="0" smtClean="0">
              <a:effectLst>
                <a:outerShdw blurRad="38100" dist="38100" dir="2700000" algn="tl">
                  <a:srgbClr val="000000">
                    <a:alpha val="43137"/>
                  </a:srgbClr>
                </a:outerShdw>
              </a:effectLst>
              <a:latin typeface="+mj-lt"/>
            </a:rPr>
            <a:t>Пункт контрольно-распределительный подвижный </a:t>
          </a:r>
          <a:endParaRPr lang="ru-RU" sz="1700" dirty="0">
            <a:latin typeface="+mj-lt"/>
          </a:endParaRP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D3F875D2-CE6D-43AB-802D-4D453E366209}">
      <dgm:prSet phldrT="[Текст]" custT="1"/>
      <dgm:spPr/>
      <dgm:t>
        <a:bodyPr/>
        <a:lstStyle/>
        <a:p>
          <a:r>
            <a:rPr lang="ru-RU" sz="1300" dirty="0" smtClean="0">
              <a:latin typeface="+mn-lt"/>
            </a:rPr>
            <a:t>предназначен для радиационного и химического контроля зараженности объектов вооружения, военной техники и личного состава, а также управления проведением специальной обработки</a:t>
          </a:r>
          <a:endParaRPr lang="ru-RU" sz="1300" dirty="0">
            <a:latin typeface="+mn-lt"/>
          </a:endParaRPr>
        </a:p>
      </dgm:t>
    </dgm:pt>
    <dgm:pt modelId="{A27256A0-152E-40D8-94BF-829138B7A3B9}" type="parTrans" cxnId="{E0B1BDA2-BA22-4278-B5F1-A1006EDB39CD}">
      <dgm:prSet/>
      <dgm:spPr/>
      <dgm:t>
        <a:bodyPr/>
        <a:lstStyle/>
        <a:p>
          <a:endParaRPr lang="ru-RU"/>
        </a:p>
      </dgm:t>
    </dgm:pt>
    <dgm:pt modelId="{6C1EEC4D-D86D-4CCE-A777-08ED29FF9903}" type="sibTrans" cxnId="{E0B1BDA2-BA22-4278-B5F1-A1006EDB39C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Комплекс дистанционного управления аэрозольным противодействием </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1F940FC5-568A-4220-9919-6A115C5CB5A7}">
      <dgm:prSet phldrT="[Текст]" custT="1"/>
      <dgm:spPr/>
      <dgm:t>
        <a:bodyPr/>
        <a:lstStyle/>
        <a:p>
          <a:r>
            <a:rPr lang="ru-RU" sz="1300" dirty="0" smtClean="0">
              <a:latin typeface="+mn-lt"/>
            </a:rPr>
            <a:t>предназначен для автоматизированной раскладки средств аэрозольного противодействия и дистанционного управления ими в реальном масштабе времени</a:t>
          </a:r>
          <a:endParaRPr lang="ru-RU" sz="1300" dirty="0">
            <a:latin typeface="+mn-lt"/>
          </a:endParaRPr>
        </a:p>
      </dgm:t>
    </dgm:pt>
    <dgm:pt modelId="{E8C3B05E-3B54-4AAC-AAF6-A115E7BD7334}" type="parTrans" cxnId="{4DA3A17C-9036-4371-8DA7-45E0CFA276ED}">
      <dgm:prSet/>
      <dgm:spPr/>
      <dgm:t>
        <a:bodyPr/>
        <a:lstStyle/>
        <a:p>
          <a:endParaRPr lang="ru-RU"/>
        </a:p>
      </dgm:t>
    </dgm:pt>
    <dgm:pt modelId="{CFFC51A5-8A91-422A-AA25-268FCDAF3CB2}" type="sibTrans" cxnId="{4DA3A17C-9036-4371-8DA7-45E0CFA276ED}">
      <dgm:prSet/>
      <dgm:spPr/>
      <dgm:t>
        <a:bodyPr/>
        <a:lstStyle/>
        <a:p>
          <a:endParaRPr lang="ru-RU"/>
        </a:p>
      </dgm:t>
    </dgm:pt>
    <dgm:pt modelId="{05381FE3-F8CB-4831-8E4F-3A7540ECB621}">
      <dgm:prSet phldrT="[Текст]" custT="1"/>
      <dgm:spPr/>
      <dgm:t>
        <a:bodyPr/>
        <a:lstStyle/>
        <a:p>
          <a:r>
            <a:rPr lang="ru-RU" sz="1700" b="1" dirty="0" smtClean="0">
              <a:effectLst>
                <a:outerShdw blurRad="38100" dist="38100" dir="2700000" algn="tl">
                  <a:srgbClr val="000000">
                    <a:alpha val="43137"/>
                  </a:srgbClr>
                </a:outerShdw>
              </a:effectLst>
              <a:latin typeface="+mj-lt"/>
              <a:cs typeface="Times New Roman" pitchFamily="18" charset="0"/>
            </a:rPr>
            <a:t>Мобильный пункт продаж</a:t>
          </a:r>
          <a:endParaRPr lang="ru-RU" sz="1700" dirty="0">
            <a:latin typeface="+mj-lt"/>
          </a:endParaRP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r>
            <a:rPr lang="ru-RU" sz="1300" dirty="0" smtClean="0">
              <a:latin typeface="+mn-lt"/>
              <a:cs typeface="Times New Roman" pitchFamily="18" charset="0"/>
            </a:rPr>
            <a:t>предназначен для распространения электронных средств регистрации проезда (электронных средств для проезда), а также информирования действующих и потенциальных пользователей платных участков автомобильной дороги М-4 «Дон» о способах оплаты проезда, проводимых акциях, мероприятиях и нововведениях</a:t>
          </a:r>
          <a:endParaRPr lang="ru-RU" sz="1300" dirty="0">
            <a:latin typeface="+mn-lt"/>
          </a:endParaRPr>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85ECF7E4-187F-419D-B40C-B4C192F87067}" type="presOf" srcId="{412C0760-8862-40EF-A7DE-07DCA781CEBF}" destId="{569C7E0D-175D-4128-B4E6-9E77D9B56442}" srcOrd="1" destOrd="0" presId="urn:microsoft.com/office/officeart/2005/8/layout/vList4"/>
    <dgm:cxn modelId="{8683D620-CD1D-4DAC-A7B6-FC97ABB64067}" type="presOf" srcId="{9F0F599F-066C-4A4B-A91A-177C7A149F17}" destId="{C4CB6FCE-ABB7-451C-A1C8-C73B6CAC8E0B}" srcOrd="0" destOrd="0" presId="urn:microsoft.com/office/officeart/2005/8/layout/vList4"/>
    <dgm:cxn modelId="{CD69280D-EADB-4887-849C-74CE8995D11A}" type="presOf" srcId="{E64CCC07-9A98-43CC-B19D-7F165EF00959}" destId="{812544AB-8ABD-42C7-9051-510D90325B33}" srcOrd="1" destOrd="1" presId="urn:microsoft.com/office/officeart/2005/8/layout/vList4"/>
    <dgm:cxn modelId="{00E7809E-736B-4416-BD4A-DCBD39DB10A8}" type="presOf" srcId="{E64CCC07-9A98-43CC-B19D-7F165EF00959}" destId="{D017D2E4-3F14-4672-B37F-9D8ED1504AA8}" srcOrd="0" destOrd="1" presId="urn:microsoft.com/office/officeart/2005/8/layout/vList4"/>
    <dgm:cxn modelId="{E1CF567A-9AE5-409E-BA76-8CDFF6EBBAD8}" type="presOf" srcId="{D3F875D2-CE6D-43AB-802D-4D453E366209}" destId="{C579FBCF-7915-4128-AA94-12500BCADC14}" srcOrd="1" destOrd="1" presId="urn:microsoft.com/office/officeart/2005/8/layout/vList4"/>
    <dgm:cxn modelId="{4DA3A17C-9036-4371-8DA7-45E0CFA276ED}" srcId="{412C0760-8862-40EF-A7DE-07DCA781CEBF}" destId="{1F940FC5-568A-4220-9919-6A115C5CB5A7}" srcOrd="0" destOrd="0" parTransId="{E8C3B05E-3B54-4AAC-AAF6-A115E7BD7334}" sibTransId="{CFFC51A5-8A91-422A-AA25-268FCDAF3CB2}"/>
    <dgm:cxn modelId="{FD806963-7455-4F28-9601-D23C4496B8A9}" type="presOf" srcId="{2A2BF848-739D-43E0-B25A-4595D877212A}" destId="{C579FBCF-7915-4128-AA94-12500BCADC14}" srcOrd="1" destOrd="0" presId="urn:microsoft.com/office/officeart/2005/8/layout/vList4"/>
    <dgm:cxn modelId="{3DD3A577-4B98-4146-A2FB-3EE84C252BE6}" type="presOf" srcId="{1F940FC5-568A-4220-9919-6A115C5CB5A7}" destId="{1123A748-0BE7-4830-A59F-77AC967FCBF1}" srcOrd="0" destOrd="1" presId="urn:microsoft.com/office/officeart/2005/8/layout/vList4"/>
    <dgm:cxn modelId="{5A375600-944A-4F62-AC77-A6964F90E84E}" type="presOf" srcId="{412C0760-8862-40EF-A7DE-07DCA781CEBF}" destId="{1123A748-0BE7-4830-A59F-77AC967FCBF1}" srcOrd="0" destOrd="0"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3BD309E7-DC69-4240-BD27-958D128B4ECF}" type="presOf" srcId="{2A2BF848-739D-43E0-B25A-4595D877212A}" destId="{84A0D226-BAF6-48C2-AC53-3351C6C72F7B}" srcOrd="0" destOrd="0" presId="urn:microsoft.com/office/officeart/2005/8/layout/vList4"/>
    <dgm:cxn modelId="{EDF714F5-6C7E-4FFF-A94D-98209E1095C7}" type="presOf" srcId="{1F940FC5-568A-4220-9919-6A115C5CB5A7}" destId="{569C7E0D-175D-4128-B4E6-9E77D9B56442}" srcOrd="1" destOrd="1" presId="urn:microsoft.com/office/officeart/2005/8/layout/vList4"/>
    <dgm:cxn modelId="{2BABA63F-A941-47BB-9F48-8BA36D589A38}" type="presOf" srcId="{05381FE3-F8CB-4831-8E4F-3A7540ECB621}" destId="{812544AB-8ABD-42C7-9051-510D90325B33}" srcOrd="1" destOrd="0"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BBBBC7BD-0348-40C1-9CB2-DFAF146D49F5}" type="presOf" srcId="{05381FE3-F8CB-4831-8E4F-3A7540ECB621}" destId="{D017D2E4-3F14-4672-B37F-9D8ED1504AA8}" srcOrd="0" destOrd="0" presId="urn:microsoft.com/office/officeart/2005/8/layout/vList4"/>
    <dgm:cxn modelId="{E0B1BDA2-BA22-4278-B5F1-A1006EDB39CD}" srcId="{2A2BF848-739D-43E0-B25A-4595D877212A}" destId="{D3F875D2-CE6D-43AB-802D-4D453E366209}" srcOrd="0" destOrd="0" parTransId="{A27256A0-152E-40D8-94BF-829138B7A3B9}" sibTransId="{6C1EEC4D-D86D-4CCE-A777-08ED29FF9903}"/>
    <dgm:cxn modelId="{05743DCE-C50D-4D8B-9FD1-5BDBF67F74B7}" srcId="{05381FE3-F8CB-4831-8E4F-3A7540ECB621}" destId="{E64CCC07-9A98-43CC-B19D-7F165EF00959}" srcOrd="0" destOrd="0" parTransId="{13313FE8-57CE-4C16-AAC7-BF6C8C0752E9}" sibTransId="{EA641256-3992-457F-A189-4065E801BAD4}"/>
    <dgm:cxn modelId="{B4F96DB6-7F13-4191-8CB8-CE046BBB22BD}" srcId="{9F0F599F-066C-4A4B-A91A-177C7A149F17}" destId="{2A2BF848-739D-43E0-B25A-4595D877212A}" srcOrd="0" destOrd="0" parTransId="{9D395ED4-2FC8-4E15-93E0-0260378FCAE3}" sibTransId="{35F2251F-58EB-44DD-901F-3254A1BB0F0F}"/>
    <dgm:cxn modelId="{298E9B42-A1D9-45C5-B99D-31CBA009B1CD}" type="presOf" srcId="{D3F875D2-CE6D-43AB-802D-4D453E366209}" destId="{84A0D226-BAF6-48C2-AC53-3351C6C72F7B}" srcOrd="0" destOrd="1" presId="urn:microsoft.com/office/officeart/2005/8/layout/vList4"/>
    <dgm:cxn modelId="{40781A5B-492F-41C9-BD51-83B37E23ABB4}" type="presParOf" srcId="{C4CB6FCE-ABB7-451C-A1C8-C73B6CAC8E0B}" destId="{5D842351-B827-4FC9-87BD-E762C7278431}" srcOrd="0" destOrd="0" presId="urn:microsoft.com/office/officeart/2005/8/layout/vList4"/>
    <dgm:cxn modelId="{068D3A7D-0CEA-44EB-8D7D-92A282A0E9FF}" type="presParOf" srcId="{5D842351-B827-4FC9-87BD-E762C7278431}" destId="{84A0D226-BAF6-48C2-AC53-3351C6C72F7B}" srcOrd="0" destOrd="0" presId="urn:microsoft.com/office/officeart/2005/8/layout/vList4"/>
    <dgm:cxn modelId="{EFFD7075-8680-4FD3-A2AD-18AA81E921DF}" type="presParOf" srcId="{5D842351-B827-4FC9-87BD-E762C7278431}" destId="{CDDDAB9C-8044-4372-A8DF-AAC71C2E0E0B}" srcOrd="1" destOrd="0" presId="urn:microsoft.com/office/officeart/2005/8/layout/vList4"/>
    <dgm:cxn modelId="{ABF78DA8-9B3C-4338-AD51-8FE0503447C2}" type="presParOf" srcId="{5D842351-B827-4FC9-87BD-E762C7278431}" destId="{C579FBCF-7915-4128-AA94-12500BCADC14}" srcOrd="2" destOrd="0" presId="urn:microsoft.com/office/officeart/2005/8/layout/vList4"/>
    <dgm:cxn modelId="{AE728676-B8F8-445D-A326-037C21A82E08}" type="presParOf" srcId="{C4CB6FCE-ABB7-451C-A1C8-C73B6CAC8E0B}" destId="{766AE96F-06CA-465A-A620-80B5E2BC1536}" srcOrd="1" destOrd="0" presId="urn:microsoft.com/office/officeart/2005/8/layout/vList4"/>
    <dgm:cxn modelId="{AB8B8865-75CC-4A55-9B25-E2B51BBCB9C7}" type="presParOf" srcId="{C4CB6FCE-ABB7-451C-A1C8-C73B6CAC8E0B}" destId="{81CC3A4A-A789-483F-BB52-E60AA2F46F2D}" srcOrd="2" destOrd="0" presId="urn:microsoft.com/office/officeart/2005/8/layout/vList4"/>
    <dgm:cxn modelId="{8309FFDD-B728-455C-87D2-965BFB02E4EE}" type="presParOf" srcId="{81CC3A4A-A789-483F-BB52-E60AA2F46F2D}" destId="{1123A748-0BE7-4830-A59F-77AC967FCBF1}" srcOrd="0" destOrd="0" presId="urn:microsoft.com/office/officeart/2005/8/layout/vList4"/>
    <dgm:cxn modelId="{11BCDBC8-3901-4ED0-9809-81D1E2A41D1B}" type="presParOf" srcId="{81CC3A4A-A789-483F-BB52-E60AA2F46F2D}" destId="{9124F68F-BBB5-4D58-9293-84B2C16926D5}" srcOrd="1" destOrd="0" presId="urn:microsoft.com/office/officeart/2005/8/layout/vList4"/>
    <dgm:cxn modelId="{660A5D61-51BA-4B72-884F-89A85A2EF579}" type="presParOf" srcId="{81CC3A4A-A789-483F-BB52-E60AA2F46F2D}" destId="{569C7E0D-175D-4128-B4E6-9E77D9B56442}" srcOrd="2" destOrd="0" presId="urn:microsoft.com/office/officeart/2005/8/layout/vList4"/>
    <dgm:cxn modelId="{6BA27129-C92B-45D8-855F-C17F69393FF9}" type="presParOf" srcId="{C4CB6FCE-ABB7-451C-A1C8-C73B6CAC8E0B}" destId="{73E001F4-3AD8-44B4-8E22-2D8DE6D0B29C}" srcOrd="3" destOrd="0" presId="urn:microsoft.com/office/officeart/2005/8/layout/vList4"/>
    <dgm:cxn modelId="{560473C5-9708-45FC-8DE6-2D50616876DB}" type="presParOf" srcId="{C4CB6FCE-ABB7-451C-A1C8-C73B6CAC8E0B}" destId="{6C87DB11-8EA7-4B41-9096-3D6EBEDE86AE}" srcOrd="4" destOrd="0" presId="urn:microsoft.com/office/officeart/2005/8/layout/vList4"/>
    <dgm:cxn modelId="{9CD436F3-E517-42B4-8D5E-654CF41B6B7C}" type="presParOf" srcId="{6C87DB11-8EA7-4B41-9096-3D6EBEDE86AE}" destId="{D017D2E4-3F14-4672-B37F-9D8ED1504AA8}" srcOrd="0" destOrd="0" presId="urn:microsoft.com/office/officeart/2005/8/layout/vList4"/>
    <dgm:cxn modelId="{36CA2809-ABE6-45AD-9838-8A94C43D9621}" type="presParOf" srcId="{6C87DB11-8EA7-4B41-9096-3D6EBEDE86AE}" destId="{49E56E8C-C256-4252-8ECE-BF93CE79EA92}" srcOrd="1" destOrd="0" presId="urn:microsoft.com/office/officeart/2005/8/layout/vList4"/>
    <dgm:cxn modelId="{67D21FC0-949B-487F-8E3A-EF094E8C911A}"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r>
            <a:rPr lang="ru-RU" sz="1700" b="1" dirty="0" smtClean="0">
              <a:effectLst>
                <a:outerShdw blurRad="38100" dist="38100" dir="2700000" algn="tl">
                  <a:srgbClr val="000000">
                    <a:alpha val="43137"/>
                  </a:srgbClr>
                </a:outerShdw>
              </a:effectLst>
              <a:latin typeface="+mj-lt"/>
            </a:rPr>
            <a:t>Мобильный ремонтно-диагностический комплекс РЖД </a:t>
          </a: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D3F875D2-CE6D-43AB-802D-4D453E366209}">
      <dgm:prSet phldrT="[Текст]" custT="1"/>
      <dgm:spPr/>
      <dgm:t>
        <a:bodyPr/>
        <a:lstStyle/>
        <a:p>
          <a:r>
            <a:rPr lang="ru-RU" sz="1300" dirty="0" smtClean="0">
              <a:latin typeface="+mj-lt"/>
            </a:rPr>
            <a:t>предназначен для автоматизации процессов диагностики и оценки состояния железнодорожно-строительных машин</a:t>
          </a:r>
          <a:endParaRPr lang="ru-RU" sz="1300" dirty="0">
            <a:latin typeface="+mj-lt"/>
          </a:endParaRPr>
        </a:p>
      </dgm:t>
    </dgm:pt>
    <dgm:pt modelId="{A27256A0-152E-40D8-94BF-829138B7A3B9}" type="parTrans" cxnId="{E0B1BDA2-BA22-4278-B5F1-A1006EDB39CD}">
      <dgm:prSet/>
      <dgm:spPr/>
      <dgm:t>
        <a:bodyPr/>
        <a:lstStyle/>
        <a:p>
          <a:endParaRPr lang="ru-RU"/>
        </a:p>
      </dgm:t>
    </dgm:pt>
    <dgm:pt modelId="{6C1EEC4D-D86D-4CCE-A777-08ED29FF9903}" type="sibTrans" cxnId="{E0B1BDA2-BA22-4278-B5F1-A1006EDB39C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Комплект метеорологический автоматизированный </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05381FE3-F8CB-4831-8E4F-3A7540ECB621}">
      <dgm:prSet phldrT="[Текст]" custT="1"/>
      <dgm:spPr/>
      <dgm:t>
        <a:bodyPr/>
        <a:lstStyle/>
        <a:p>
          <a:r>
            <a:rPr lang="ru-RU" sz="1700" b="1" dirty="0" smtClean="0">
              <a:effectLst>
                <a:outerShdw blurRad="38100" dist="38100" dir="2700000" algn="tl">
                  <a:srgbClr val="000000">
                    <a:alpha val="43137"/>
                  </a:srgbClr>
                </a:outerShdw>
              </a:effectLst>
              <a:latin typeface="+mj-lt"/>
              <a:cs typeface="Times New Roman" pitchFamily="18" charset="0"/>
            </a:rPr>
            <a:t>Тренажеры</a:t>
          </a:r>
          <a:endParaRPr lang="ru-RU" sz="1700" dirty="0">
            <a:latin typeface="+mj-lt"/>
          </a:endParaRP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r>
            <a:rPr lang="ru-RU" sz="1300" dirty="0" smtClean="0">
              <a:latin typeface="+mj-lt"/>
              <a:cs typeface="Times New Roman" pitchFamily="18" charset="0"/>
            </a:rPr>
            <a:t>набор тренажерных модулей, предназначенных для обучения экипажей машин войск </a:t>
          </a:r>
          <a:r>
            <a:rPr lang="ru-RU" sz="1300" dirty="0" err="1" smtClean="0">
              <a:latin typeface="+mj-lt"/>
              <a:cs typeface="Times New Roman" pitchFamily="18" charset="0"/>
            </a:rPr>
            <a:t>РХБз</a:t>
          </a:r>
          <a:r>
            <a:rPr lang="ru-RU" sz="1300" dirty="0" smtClean="0">
              <a:latin typeface="+mj-lt"/>
              <a:cs typeface="Times New Roman" pitchFamily="18" charset="0"/>
            </a:rPr>
            <a:t>. Для максимального приближения к реальным условиям применения, специально для тренажера разработаны высокоточные имитаторы оборудования комплекса </a:t>
          </a:r>
          <a:endParaRPr lang="ru-RU" sz="1300" dirty="0">
            <a:latin typeface="+mj-lt"/>
          </a:endParaRPr>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1F940FC5-568A-4220-9919-6A115C5CB5A7}">
      <dgm:prSet phldrT="[Текст]" custT="1"/>
      <dgm:spPr/>
      <dgm:t>
        <a:bodyPr/>
        <a:lstStyle/>
        <a:p>
          <a:r>
            <a:rPr lang="ru-RU" sz="1300" dirty="0" smtClean="0">
              <a:latin typeface="+mj-lt"/>
            </a:rPr>
            <a:t>предназначен  для измерения в автоматическом режиме метеорологических параметров: скорость и направление ветра, включая вертикальную скорость воздушного потока; атмосферное давление; температура воздуха; относительная влажность воздуха</a:t>
          </a:r>
          <a:endParaRPr lang="ru-RU" sz="1300" dirty="0">
            <a:latin typeface="+mj-lt"/>
          </a:endParaRPr>
        </a:p>
      </dgm:t>
    </dgm:pt>
    <dgm:pt modelId="{CFFC51A5-8A91-422A-AA25-268FCDAF3CB2}" type="sibTrans" cxnId="{4DA3A17C-9036-4371-8DA7-45E0CFA276ED}">
      <dgm:prSet/>
      <dgm:spPr/>
      <dgm:t>
        <a:bodyPr/>
        <a:lstStyle/>
        <a:p>
          <a:endParaRPr lang="ru-RU"/>
        </a:p>
      </dgm:t>
    </dgm:pt>
    <dgm:pt modelId="{E8C3B05E-3B54-4AAC-AAF6-A115E7BD7334}" type="parTrans" cxnId="{4DA3A17C-9036-4371-8DA7-45E0CFA276ED}">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0B47A22D-30F2-4C32-9232-59BE712DD46F}" type="presOf" srcId="{D3F875D2-CE6D-43AB-802D-4D453E366209}" destId="{C579FBCF-7915-4128-AA94-12500BCADC14}" srcOrd="1" destOrd="1" presId="urn:microsoft.com/office/officeart/2005/8/layout/vList4"/>
    <dgm:cxn modelId="{9A0650A8-5E8F-482A-9F89-E529FBCE4E43}" type="presOf" srcId="{2A2BF848-739D-43E0-B25A-4595D877212A}" destId="{C579FBCF-7915-4128-AA94-12500BCADC14}" srcOrd="1" destOrd="0" presId="urn:microsoft.com/office/officeart/2005/8/layout/vList4"/>
    <dgm:cxn modelId="{A2A1E2FB-82BC-4C70-AA76-02AF14662348}" type="presOf" srcId="{05381FE3-F8CB-4831-8E4F-3A7540ECB621}" destId="{812544AB-8ABD-42C7-9051-510D90325B33}" srcOrd="1" destOrd="0" presId="urn:microsoft.com/office/officeart/2005/8/layout/vList4"/>
    <dgm:cxn modelId="{BD3A1279-D026-45AF-A873-FBC7CD45B249}" type="presOf" srcId="{1F940FC5-568A-4220-9919-6A115C5CB5A7}" destId="{569C7E0D-175D-4128-B4E6-9E77D9B56442}" srcOrd="1" destOrd="1" presId="urn:microsoft.com/office/officeart/2005/8/layout/vList4"/>
    <dgm:cxn modelId="{16E6182C-587E-4AD7-8A53-1D1E6A75B600}" type="presOf" srcId="{D3F875D2-CE6D-43AB-802D-4D453E366209}" destId="{84A0D226-BAF6-48C2-AC53-3351C6C72F7B}" srcOrd="0" destOrd="1" presId="urn:microsoft.com/office/officeart/2005/8/layout/vList4"/>
    <dgm:cxn modelId="{4DA3A17C-9036-4371-8DA7-45E0CFA276ED}" srcId="{412C0760-8862-40EF-A7DE-07DCA781CEBF}" destId="{1F940FC5-568A-4220-9919-6A115C5CB5A7}" srcOrd="0" destOrd="0" parTransId="{E8C3B05E-3B54-4AAC-AAF6-A115E7BD7334}" sibTransId="{CFFC51A5-8A91-422A-AA25-268FCDAF3CB2}"/>
    <dgm:cxn modelId="{151FB61F-FCC7-42EE-9B69-3DCC5AE830DD}" type="presOf" srcId="{9F0F599F-066C-4A4B-A91A-177C7A149F17}" destId="{C4CB6FCE-ABB7-451C-A1C8-C73B6CAC8E0B}" srcOrd="0" destOrd="0" presId="urn:microsoft.com/office/officeart/2005/8/layout/vList4"/>
    <dgm:cxn modelId="{992428E7-4844-4222-9FE0-8E31823BECAA}" type="presOf" srcId="{412C0760-8862-40EF-A7DE-07DCA781CEBF}" destId="{569C7E0D-175D-4128-B4E6-9E77D9B56442}" srcOrd="1" destOrd="0" presId="urn:microsoft.com/office/officeart/2005/8/layout/vList4"/>
    <dgm:cxn modelId="{D19B9B05-8A21-4FD9-9ED8-E360BD0DB78E}" type="presOf" srcId="{05381FE3-F8CB-4831-8E4F-3A7540ECB621}" destId="{D017D2E4-3F14-4672-B37F-9D8ED1504AA8}" srcOrd="0" destOrd="0" presId="urn:microsoft.com/office/officeart/2005/8/layout/vList4"/>
    <dgm:cxn modelId="{B3C0A444-2D3B-4B35-82D3-8DC2C70798B1}" type="presOf" srcId="{E64CCC07-9A98-43CC-B19D-7F165EF00959}" destId="{812544AB-8ABD-42C7-9051-510D90325B33}" srcOrd="1" destOrd="1"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21CCC603-7369-40ED-9E83-DA98C0699265}" type="presOf" srcId="{2A2BF848-739D-43E0-B25A-4595D877212A}" destId="{84A0D226-BAF6-48C2-AC53-3351C6C72F7B}" srcOrd="0" destOrd="0"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E3522C11-830F-46DC-A06E-0325C2229496}" type="presOf" srcId="{E64CCC07-9A98-43CC-B19D-7F165EF00959}" destId="{D017D2E4-3F14-4672-B37F-9D8ED1504AA8}" srcOrd="0" destOrd="1" presId="urn:microsoft.com/office/officeart/2005/8/layout/vList4"/>
    <dgm:cxn modelId="{E0B1BDA2-BA22-4278-B5F1-A1006EDB39CD}" srcId="{2A2BF848-739D-43E0-B25A-4595D877212A}" destId="{D3F875D2-CE6D-43AB-802D-4D453E366209}" srcOrd="0" destOrd="0" parTransId="{A27256A0-152E-40D8-94BF-829138B7A3B9}" sibTransId="{6C1EEC4D-D86D-4CCE-A777-08ED29FF9903}"/>
    <dgm:cxn modelId="{05743DCE-C50D-4D8B-9FD1-5BDBF67F74B7}" srcId="{05381FE3-F8CB-4831-8E4F-3A7540ECB621}" destId="{E64CCC07-9A98-43CC-B19D-7F165EF00959}" srcOrd="0" destOrd="0" parTransId="{13313FE8-57CE-4C16-AAC7-BF6C8C0752E9}" sibTransId="{EA641256-3992-457F-A189-4065E801BAD4}"/>
    <dgm:cxn modelId="{B4F96DB6-7F13-4191-8CB8-CE046BBB22BD}" srcId="{9F0F599F-066C-4A4B-A91A-177C7A149F17}" destId="{2A2BF848-739D-43E0-B25A-4595D877212A}" srcOrd="0" destOrd="0" parTransId="{9D395ED4-2FC8-4E15-93E0-0260378FCAE3}" sibTransId="{35F2251F-58EB-44DD-901F-3254A1BB0F0F}"/>
    <dgm:cxn modelId="{02DE8955-4919-4B30-AA76-A57B7619D923}" type="presOf" srcId="{1F940FC5-568A-4220-9919-6A115C5CB5A7}" destId="{1123A748-0BE7-4830-A59F-77AC967FCBF1}" srcOrd="0" destOrd="1" presId="urn:microsoft.com/office/officeart/2005/8/layout/vList4"/>
    <dgm:cxn modelId="{AADF7BC1-B74C-4169-A006-C8C93A0FB79B}" type="presOf" srcId="{412C0760-8862-40EF-A7DE-07DCA781CEBF}" destId="{1123A748-0BE7-4830-A59F-77AC967FCBF1}" srcOrd="0" destOrd="0" presId="urn:microsoft.com/office/officeart/2005/8/layout/vList4"/>
    <dgm:cxn modelId="{33518201-2C34-470F-A7BD-850078DFF12B}" type="presParOf" srcId="{C4CB6FCE-ABB7-451C-A1C8-C73B6CAC8E0B}" destId="{5D842351-B827-4FC9-87BD-E762C7278431}" srcOrd="0" destOrd="0" presId="urn:microsoft.com/office/officeart/2005/8/layout/vList4"/>
    <dgm:cxn modelId="{8FEE7B25-5E74-4622-8D97-457B0077DA1B}" type="presParOf" srcId="{5D842351-B827-4FC9-87BD-E762C7278431}" destId="{84A0D226-BAF6-48C2-AC53-3351C6C72F7B}" srcOrd="0" destOrd="0" presId="urn:microsoft.com/office/officeart/2005/8/layout/vList4"/>
    <dgm:cxn modelId="{A1D97A22-3A59-4014-8DF9-F48EB4752B01}" type="presParOf" srcId="{5D842351-B827-4FC9-87BD-E762C7278431}" destId="{CDDDAB9C-8044-4372-A8DF-AAC71C2E0E0B}" srcOrd="1" destOrd="0" presId="urn:microsoft.com/office/officeart/2005/8/layout/vList4"/>
    <dgm:cxn modelId="{8891C8B3-888F-48AE-A59E-98AB827C7657}" type="presParOf" srcId="{5D842351-B827-4FC9-87BD-E762C7278431}" destId="{C579FBCF-7915-4128-AA94-12500BCADC14}" srcOrd="2" destOrd="0" presId="urn:microsoft.com/office/officeart/2005/8/layout/vList4"/>
    <dgm:cxn modelId="{EB40DDD7-6730-4798-B2D2-0D37B9DEC737}" type="presParOf" srcId="{C4CB6FCE-ABB7-451C-A1C8-C73B6CAC8E0B}" destId="{766AE96F-06CA-465A-A620-80B5E2BC1536}" srcOrd="1" destOrd="0" presId="urn:microsoft.com/office/officeart/2005/8/layout/vList4"/>
    <dgm:cxn modelId="{C8D51446-BE35-4255-B738-2C64A58AA8AB}" type="presParOf" srcId="{C4CB6FCE-ABB7-451C-A1C8-C73B6CAC8E0B}" destId="{81CC3A4A-A789-483F-BB52-E60AA2F46F2D}" srcOrd="2" destOrd="0" presId="urn:microsoft.com/office/officeart/2005/8/layout/vList4"/>
    <dgm:cxn modelId="{D3AEBD76-3059-48D9-9EF2-3A7FA22F600C}" type="presParOf" srcId="{81CC3A4A-A789-483F-BB52-E60AA2F46F2D}" destId="{1123A748-0BE7-4830-A59F-77AC967FCBF1}" srcOrd="0" destOrd="0" presId="urn:microsoft.com/office/officeart/2005/8/layout/vList4"/>
    <dgm:cxn modelId="{1E49ED0B-7147-413A-B594-FFA1B24B2801}" type="presParOf" srcId="{81CC3A4A-A789-483F-BB52-E60AA2F46F2D}" destId="{9124F68F-BBB5-4D58-9293-84B2C16926D5}" srcOrd="1" destOrd="0" presId="urn:microsoft.com/office/officeart/2005/8/layout/vList4"/>
    <dgm:cxn modelId="{01F20F24-A95A-4EEF-9F40-E0EAF693FFCF}" type="presParOf" srcId="{81CC3A4A-A789-483F-BB52-E60AA2F46F2D}" destId="{569C7E0D-175D-4128-B4E6-9E77D9B56442}" srcOrd="2" destOrd="0" presId="urn:microsoft.com/office/officeart/2005/8/layout/vList4"/>
    <dgm:cxn modelId="{9ED042AD-981B-4C43-86B2-E3B453A6B693}" type="presParOf" srcId="{C4CB6FCE-ABB7-451C-A1C8-C73B6CAC8E0B}" destId="{73E001F4-3AD8-44B4-8E22-2D8DE6D0B29C}" srcOrd="3" destOrd="0" presId="urn:microsoft.com/office/officeart/2005/8/layout/vList4"/>
    <dgm:cxn modelId="{86315D72-6F3E-4E62-83FC-18B2043888AC}" type="presParOf" srcId="{C4CB6FCE-ABB7-451C-A1C8-C73B6CAC8E0B}" destId="{6C87DB11-8EA7-4B41-9096-3D6EBEDE86AE}" srcOrd="4" destOrd="0" presId="urn:microsoft.com/office/officeart/2005/8/layout/vList4"/>
    <dgm:cxn modelId="{797D0922-6CD2-43FD-A999-D7BF1B38111F}" type="presParOf" srcId="{6C87DB11-8EA7-4B41-9096-3D6EBEDE86AE}" destId="{D017D2E4-3F14-4672-B37F-9D8ED1504AA8}" srcOrd="0" destOrd="0" presId="urn:microsoft.com/office/officeart/2005/8/layout/vList4"/>
    <dgm:cxn modelId="{0071209E-F96F-4ABD-B401-156503713380}" type="presParOf" srcId="{6C87DB11-8EA7-4B41-9096-3D6EBEDE86AE}" destId="{49E56E8C-C256-4252-8ECE-BF93CE79EA92}" srcOrd="1" destOrd="0" presId="urn:microsoft.com/office/officeart/2005/8/layout/vList4"/>
    <dgm:cxn modelId="{E6E841F6-957D-4B51-980B-99A5AB691CF8}"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r>
            <a:rPr lang="ru-RU" sz="1700" b="1" dirty="0" smtClean="0">
              <a:effectLst>
                <a:outerShdw blurRad="38100" dist="38100" dir="2700000" algn="tl">
                  <a:srgbClr val="000000">
                    <a:alpha val="43137"/>
                  </a:srgbClr>
                </a:outerShdw>
              </a:effectLst>
              <a:latin typeface="+mj-lt"/>
            </a:rPr>
            <a:t>Портативная автоматизированная техническая система непрерывного контроля качества воды</a:t>
          </a: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D3F875D2-CE6D-43AB-802D-4D453E366209}">
      <dgm:prSet phldrT="[Текст]" custT="1"/>
      <dgm:spPr/>
      <dgm:t>
        <a:bodyPr/>
        <a:lstStyle/>
        <a:p>
          <a:r>
            <a:rPr lang="ru-RU" sz="1300" dirty="0" smtClean="0"/>
            <a:t>система предназначена для непрерывного контроля качества воды с целью обнаружения факта заражения системы питьевого водоснабжения токсичными химикатами, биологическими агентами, радиоактивными веществами или существенного ухудшения качества питьевой воды, следствием которого являются появление угрозы инфекционных и неинфекционных заболеваний</a:t>
          </a:r>
          <a:endParaRPr lang="ru-RU" sz="1300" dirty="0">
            <a:latin typeface="+mj-lt"/>
          </a:endParaRPr>
        </a:p>
      </dgm:t>
    </dgm:pt>
    <dgm:pt modelId="{A27256A0-152E-40D8-94BF-829138B7A3B9}" type="parTrans" cxnId="{E0B1BDA2-BA22-4278-B5F1-A1006EDB39CD}">
      <dgm:prSet/>
      <dgm:spPr/>
      <dgm:t>
        <a:bodyPr/>
        <a:lstStyle/>
        <a:p>
          <a:endParaRPr lang="ru-RU"/>
        </a:p>
      </dgm:t>
    </dgm:pt>
    <dgm:pt modelId="{6C1EEC4D-D86D-4CCE-A777-08ED29FF9903}" type="sibTrans" cxnId="{E0B1BDA2-BA22-4278-B5F1-A1006EDB39C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Специальное программное обеспечение «Диагностика»</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05381FE3-F8CB-4831-8E4F-3A7540ECB621}">
      <dgm:prSet phldrT="[Текст]" custT="1"/>
      <dgm:spPr/>
      <dgm:t>
        <a:bodyPr/>
        <a:lstStyle/>
        <a:p>
          <a:r>
            <a:rPr lang="ru-RU" sz="1700" b="1" dirty="0" smtClean="0">
              <a:effectLst>
                <a:outerShdw blurRad="38100" dist="38100" dir="2700000" algn="tl">
                  <a:srgbClr val="000000">
                    <a:alpha val="43137"/>
                  </a:srgbClr>
                </a:outerShdw>
              </a:effectLst>
              <a:latin typeface="+mj-lt"/>
              <a:cs typeface="Times New Roman" pitchFamily="18" charset="0"/>
            </a:rPr>
            <a:t>Гиростабилизированная платформа с системой управления </a:t>
          </a:r>
          <a:endParaRPr lang="ru-RU" sz="1700" dirty="0">
            <a:latin typeface="+mj-lt"/>
          </a:endParaRP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r>
            <a:rPr lang="ru-RU" sz="1300" dirty="0" smtClean="0">
              <a:latin typeface="+mj-lt"/>
              <a:cs typeface="Times New Roman" pitchFamily="18" charset="0"/>
            </a:rPr>
            <a:t>предназначена для установки на объекты вооружения и военной техники, позволяет осуществлять наведение специальной полезной нагрузки с высокими скоростями и точностями</a:t>
          </a:r>
          <a:endParaRPr lang="ru-RU" sz="1300" dirty="0">
            <a:latin typeface="+mj-lt"/>
          </a:endParaRPr>
        </a:p>
      </dgm:t>
    </dgm:pt>
    <dgm:pt modelId="{EA641256-3992-457F-A189-4065E801BAD4}" type="sibTrans" cxnId="{05743DCE-C50D-4D8B-9FD1-5BDBF67F74B7}">
      <dgm:prSet/>
      <dgm:spPr/>
      <dgm:t>
        <a:bodyPr/>
        <a:lstStyle/>
        <a:p>
          <a:endParaRPr lang="ru-RU"/>
        </a:p>
      </dgm:t>
    </dgm:pt>
    <dgm:pt modelId="{13313FE8-57CE-4C16-AAC7-BF6C8C0752E9}" type="parTrans" cxnId="{05743DCE-C50D-4D8B-9FD1-5BDBF67F74B7}">
      <dgm:prSet/>
      <dgm:spPr/>
      <dgm:t>
        <a:bodyPr/>
        <a:lstStyle/>
        <a:p>
          <a:endParaRPr lang="ru-RU"/>
        </a:p>
      </dgm:t>
    </dgm:pt>
    <dgm:pt modelId="{B788213C-7F45-45A3-8370-32FCA650176E}">
      <dgm:prSet custT="1"/>
      <dgm:spPr/>
      <dgm:t>
        <a:bodyPr/>
        <a:lstStyle/>
        <a:p>
          <a:r>
            <a:rPr lang="ru-RU" sz="1300" dirty="0" smtClean="0"/>
            <a:t>Предназначена для передвижения по дорогам всех категорий и пересечённой местности (бездорожью) без снижения тактико-технических характеристик; самовытаскивания и управляемое движение на буксире у тягача в соответствии с требованиями, установленными для базовых машин; развёртывание в различных климатических условиях, на разнообразных породах грунта (скальный, мёрзлый, зыбкий, снежный покров и т. д.) и различном рельефе местности</a:t>
          </a:r>
        </a:p>
      </dgm:t>
    </dgm:pt>
    <dgm:pt modelId="{B8D61CFC-2546-4B6D-9760-B0FE73C8FEC1}" type="parTrans" cxnId="{C9B0C196-7235-45C1-8D96-64A91B5FAF82}">
      <dgm:prSet/>
      <dgm:spPr/>
      <dgm:t>
        <a:bodyPr/>
        <a:lstStyle/>
        <a:p>
          <a:endParaRPr lang="ru-RU"/>
        </a:p>
      </dgm:t>
    </dgm:pt>
    <dgm:pt modelId="{ADF4D3E1-B710-45A9-8AC2-9DDAF60ADBF7}" type="sibTrans" cxnId="{C9B0C196-7235-45C1-8D96-64A91B5FAF82}">
      <dgm:prSet/>
      <dgm:spPr/>
      <dgm:t>
        <a:bodyPr/>
        <a:lstStyle/>
        <a:p>
          <a:endParaRPr lang="ru-RU"/>
        </a:p>
      </dgm:t>
    </dgm:pt>
    <dgm:pt modelId="{ABAB854D-8AFF-4F46-8E59-1CCE825EAF7C}">
      <dgm:prSet custT="1"/>
      <dgm:spPr/>
      <dgm:t>
        <a:bodyPr/>
        <a:lstStyle/>
        <a:p>
          <a:endParaRPr lang="ru-RU" sz="1300" dirty="0" smtClean="0"/>
        </a:p>
      </dgm:t>
    </dgm:pt>
    <dgm:pt modelId="{CF465ECB-FCD2-42E6-A4E4-D8C81088EDF8}" type="parTrans" cxnId="{F8B74745-95F4-4031-9960-0D9FCE16CE13}">
      <dgm:prSet/>
      <dgm:spPr/>
      <dgm:t>
        <a:bodyPr/>
        <a:lstStyle/>
        <a:p>
          <a:endParaRPr lang="ru-RU"/>
        </a:p>
      </dgm:t>
    </dgm:pt>
    <dgm:pt modelId="{5FA52DE6-BDAC-49DC-8D50-654C2FA9CEB3}" type="sibTrans" cxnId="{F8B74745-95F4-4031-9960-0D9FCE16CE13}">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ru-RU"/>
        </a:p>
      </dgm:t>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t>
        <a:bodyPr/>
        <a:lstStyle/>
        <a:p>
          <a:endParaRPr lang="ru-RU"/>
        </a:p>
      </dgm:t>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67577CFB-6E44-49F9-929C-432AA3E78E2F}" type="presOf" srcId="{B788213C-7F45-45A3-8370-32FCA650176E}" destId="{1123A748-0BE7-4830-A59F-77AC967FCBF1}" srcOrd="0" destOrd="1" presId="urn:microsoft.com/office/officeart/2005/8/layout/vList4"/>
    <dgm:cxn modelId="{F8B74745-95F4-4031-9960-0D9FCE16CE13}" srcId="{412C0760-8862-40EF-A7DE-07DCA781CEBF}" destId="{ABAB854D-8AFF-4F46-8E59-1CCE825EAF7C}" srcOrd="1" destOrd="0" parTransId="{CF465ECB-FCD2-42E6-A4E4-D8C81088EDF8}" sibTransId="{5FA52DE6-BDAC-49DC-8D50-654C2FA9CEB3}"/>
    <dgm:cxn modelId="{D564E083-A8CD-43AD-97B3-974DB1D476CE}" type="presOf" srcId="{2A2BF848-739D-43E0-B25A-4595D877212A}" destId="{C579FBCF-7915-4128-AA94-12500BCADC14}" srcOrd="1" destOrd="0" presId="urn:microsoft.com/office/officeart/2005/8/layout/vList4"/>
    <dgm:cxn modelId="{63A92B5A-30C7-40E5-8179-A418D53C5649}" type="presOf" srcId="{E64CCC07-9A98-43CC-B19D-7F165EF00959}" destId="{D017D2E4-3F14-4672-B37F-9D8ED1504AA8}" srcOrd="0" destOrd="1" presId="urn:microsoft.com/office/officeart/2005/8/layout/vList4"/>
    <dgm:cxn modelId="{5FA97B85-2B83-43CD-B551-CC5A246778E2}" type="presOf" srcId="{B788213C-7F45-45A3-8370-32FCA650176E}" destId="{569C7E0D-175D-4128-B4E6-9E77D9B56442}" srcOrd="1" destOrd="1" presId="urn:microsoft.com/office/officeart/2005/8/layout/vList4"/>
    <dgm:cxn modelId="{8E9C5940-BB8C-4967-8154-0818C8012B7C}" type="presOf" srcId="{D3F875D2-CE6D-43AB-802D-4D453E366209}" destId="{84A0D226-BAF6-48C2-AC53-3351C6C72F7B}" srcOrd="0" destOrd="1" presId="urn:microsoft.com/office/officeart/2005/8/layout/vList4"/>
    <dgm:cxn modelId="{C9B0C196-7235-45C1-8D96-64A91B5FAF82}" srcId="{412C0760-8862-40EF-A7DE-07DCA781CEBF}" destId="{B788213C-7F45-45A3-8370-32FCA650176E}" srcOrd="0" destOrd="0" parTransId="{B8D61CFC-2546-4B6D-9760-B0FE73C8FEC1}" sibTransId="{ADF4D3E1-B710-45A9-8AC2-9DDAF60ADBF7}"/>
    <dgm:cxn modelId="{5C2B52E9-0493-4A89-8118-CCB070DF6921}" type="presOf" srcId="{05381FE3-F8CB-4831-8E4F-3A7540ECB621}" destId="{812544AB-8ABD-42C7-9051-510D90325B33}" srcOrd="1" destOrd="0"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710C2E1B-ED45-4D96-8F96-B5F4D27F8C42}" type="presOf" srcId="{412C0760-8862-40EF-A7DE-07DCA781CEBF}" destId="{1123A748-0BE7-4830-A59F-77AC967FCBF1}" srcOrd="0" destOrd="0" presId="urn:microsoft.com/office/officeart/2005/8/layout/vList4"/>
    <dgm:cxn modelId="{0134880E-DF87-41CE-AF73-9B65A5F89A9D}" type="presOf" srcId="{05381FE3-F8CB-4831-8E4F-3A7540ECB621}" destId="{D017D2E4-3F14-4672-B37F-9D8ED1504AA8}" srcOrd="0" destOrd="0" presId="urn:microsoft.com/office/officeart/2005/8/layout/vList4"/>
    <dgm:cxn modelId="{461FE9C7-98EC-465A-BF8D-180B4D460D47}" type="presOf" srcId="{2A2BF848-739D-43E0-B25A-4595D877212A}" destId="{84A0D226-BAF6-48C2-AC53-3351C6C72F7B}" srcOrd="0" destOrd="0"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E0B1BDA2-BA22-4278-B5F1-A1006EDB39CD}" srcId="{2A2BF848-739D-43E0-B25A-4595D877212A}" destId="{D3F875D2-CE6D-43AB-802D-4D453E366209}" srcOrd="0" destOrd="0" parTransId="{A27256A0-152E-40D8-94BF-829138B7A3B9}" sibTransId="{6C1EEC4D-D86D-4CCE-A777-08ED29FF9903}"/>
    <dgm:cxn modelId="{F8522B63-B4EA-4806-A893-C2CBBB5F69E2}" type="presOf" srcId="{ABAB854D-8AFF-4F46-8E59-1CCE825EAF7C}" destId="{569C7E0D-175D-4128-B4E6-9E77D9B56442}" srcOrd="1" destOrd="2" presId="urn:microsoft.com/office/officeart/2005/8/layout/vList4"/>
    <dgm:cxn modelId="{05743DCE-C50D-4D8B-9FD1-5BDBF67F74B7}" srcId="{05381FE3-F8CB-4831-8E4F-3A7540ECB621}" destId="{E64CCC07-9A98-43CC-B19D-7F165EF00959}" srcOrd="0" destOrd="0" parTransId="{13313FE8-57CE-4C16-AAC7-BF6C8C0752E9}" sibTransId="{EA641256-3992-457F-A189-4065E801BAD4}"/>
    <dgm:cxn modelId="{437A2CAB-3104-41AE-9BB6-B6154F26409B}" type="presOf" srcId="{D3F875D2-CE6D-43AB-802D-4D453E366209}" destId="{C579FBCF-7915-4128-AA94-12500BCADC14}" srcOrd="1" destOrd="1" presId="urn:microsoft.com/office/officeart/2005/8/layout/vList4"/>
    <dgm:cxn modelId="{B4F96DB6-7F13-4191-8CB8-CE046BBB22BD}" srcId="{9F0F599F-066C-4A4B-A91A-177C7A149F17}" destId="{2A2BF848-739D-43E0-B25A-4595D877212A}" srcOrd="0" destOrd="0" parTransId="{9D395ED4-2FC8-4E15-93E0-0260378FCAE3}" sibTransId="{35F2251F-58EB-44DD-901F-3254A1BB0F0F}"/>
    <dgm:cxn modelId="{2B4736A2-2478-4515-A585-0FFD7E4B688F}" type="presOf" srcId="{ABAB854D-8AFF-4F46-8E59-1CCE825EAF7C}" destId="{1123A748-0BE7-4830-A59F-77AC967FCBF1}" srcOrd="0" destOrd="2" presId="urn:microsoft.com/office/officeart/2005/8/layout/vList4"/>
    <dgm:cxn modelId="{40A62F43-7BB5-4112-BEF9-5D18DD6AEE9C}" type="presOf" srcId="{9F0F599F-066C-4A4B-A91A-177C7A149F17}" destId="{C4CB6FCE-ABB7-451C-A1C8-C73B6CAC8E0B}" srcOrd="0" destOrd="0" presId="urn:microsoft.com/office/officeart/2005/8/layout/vList4"/>
    <dgm:cxn modelId="{7D9ACF40-D11D-489F-87E3-124F8B439EE4}" type="presOf" srcId="{412C0760-8862-40EF-A7DE-07DCA781CEBF}" destId="{569C7E0D-175D-4128-B4E6-9E77D9B56442}" srcOrd="1" destOrd="0" presId="urn:microsoft.com/office/officeart/2005/8/layout/vList4"/>
    <dgm:cxn modelId="{E0D3073A-CA85-4BBE-9E8C-E13A0366AA70}" type="presOf" srcId="{E64CCC07-9A98-43CC-B19D-7F165EF00959}" destId="{812544AB-8ABD-42C7-9051-510D90325B33}" srcOrd="1" destOrd="1" presId="urn:microsoft.com/office/officeart/2005/8/layout/vList4"/>
    <dgm:cxn modelId="{51327E24-9F8F-411F-81C5-2E55F967ADA5}" type="presParOf" srcId="{C4CB6FCE-ABB7-451C-A1C8-C73B6CAC8E0B}" destId="{5D842351-B827-4FC9-87BD-E762C7278431}" srcOrd="0" destOrd="0" presId="urn:microsoft.com/office/officeart/2005/8/layout/vList4"/>
    <dgm:cxn modelId="{A673A190-81AB-4989-9557-C4327E3CE811}" type="presParOf" srcId="{5D842351-B827-4FC9-87BD-E762C7278431}" destId="{84A0D226-BAF6-48C2-AC53-3351C6C72F7B}" srcOrd="0" destOrd="0" presId="urn:microsoft.com/office/officeart/2005/8/layout/vList4"/>
    <dgm:cxn modelId="{775DB6DC-2A85-4B19-8821-BEB356C32935}" type="presParOf" srcId="{5D842351-B827-4FC9-87BD-E762C7278431}" destId="{CDDDAB9C-8044-4372-A8DF-AAC71C2E0E0B}" srcOrd="1" destOrd="0" presId="urn:microsoft.com/office/officeart/2005/8/layout/vList4"/>
    <dgm:cxn modelId="{060C8F03-D224-49FD-9985-2F6059ADCD0F}" type="presParOf" srcId="{5D842351-B827-4FC9-87BD-E762C7278431}" destId="{C579FBCF-7915-4128-AA94-12500BCADC14}" srcOrd="2" destOrd="0" presId="urn:microsoft.com/office/officeart/2005/8/layout/vList4"/>
    <dgm:cxn modelId="{022A67E6-3A5E-4E35-9D3A-896186374559}" type="presParOf" srcId="{C4CB6FCE-ABB7-451C-A1C8-C73B6CAC8E0B}" destId="{766AE96F-06CA-465A-A620-80B5E2BC1536}" srcOrd="1" destOrd="0" presId="urn:microsoft.com/office/officeart/2005/8/layout/vList4"/>
    <dgm:cxn modelId="{5197A44E-4AFC-4273-B5D0-A08BDAB48B3C}" type="presParOf" srcId="{C4CB6FCE-ABB7-451C-A1C8-C73B6CAC8E0B}" destId="{81CC3A4A-A789-483F-BB52-E60AA2F46F2D}" srcOrd="2" destOrd="0" presId="urn:microsoft.com/office/officeart/2005/8/layout/vList4"/>
    <dgm:cxn modelId="{6C30B7EA-B9C5-4775-85FF-28773C8DB54E}" type="presParOf" srcId="{81CC3A4A-A789-483F-BB52-E60AA2F46F2D}" destId="{1123A748-0BE7-4830-A59F-77AC967FCBF1}" srcOrd="0" destOrd="0" presId="urn:microsoft.com/office/officeart/2005/8/layout/vList4"/>
    <dgm:cxn modelId="{7A404A14-EE05-4AF7-BB0F-1701AEAC03EA}" type="presParOf" srcId="{81CC3A4A-A789-483F-BB52-E60AA2F46F2D}" destId="{9124F68F-BBB5-4D58-9293-84B2C16926D5}" srcOrd="1" destOrd="0" presId="urn:microsoft.com/office/officeart/2005/8/layout/vList4"/>
    <dgm:cxn modelId="{C6B18791-D9F0-46C7-A843-8DC1A3013C92}" type="presParOf" srcId="{81CC3A4A-A789-483F-BB52-E60AA2F46F2D}" destId="{569C7E0D-175D-4128-B4E6-9E77D9B56442}" srcOrd="2" destOrd="0" presId="urn:microsoft.com/office/officeart/2005/8/layout/vList4"/>
    <dgm:cxn modelId="{5BC04554-C50B-4D2F-BB34-C04FB6EFC9D1}" type="presParOf" srcId="{C4CB6FCE-ABB7-451C-A1C8-C73B6CAC8E0B}" destId="{73E001F4-3AD8-44B4-8E22-2D8DE6D0B29C}" srcOrd="3" destOrd="0" presId="urn:microsoft.com/office/officeart/2005/8/layout/vList4"/>
    <dgm:cxn modelId="{4175C56E-3F79-4A13-BEC6-B5C1E594123B}" type="presParOf" srcId="{C4CB6FCE-ABB7-451C-A1C8-C73B6CAC8E0B}" destId="{6C87DB11-8EA7-4B41-9096-3D6EBEDE86AE}" srcOrd="4" destOrd="0" presId="urn:microsoft.com/office/officeart/2005/8/layout/vList4"/>
    <dgm:cxn modelId="{91F955A8-D452-41F3-AD4C-BFDC229E0460}" type="presParOf" srcId="{6C87DB11-8EA7-4B41-9096-3D6EBEDE86AE}" destId="{D017D2E4-3F14-4672-B37F-9D8ED1504AA8}" srcOrd="0" destOrd="0" presId="urn:microsoft.com/office/officeart/2005/8/layout/vList4"/>
    <dgm:cxn modelId="{F035B3C0-65D0-4012-B7D9-E796A217FC2F}" type="presParOf" srcId="{6C87DB11-8EA7-4B41-9096-3D6EBEDE86AE}" destId="{49E56E8C-C256-4252-8ECE-BF93CE79EA92}" srcOrd="1" destOrd="0" presId="urn:microsoft.com/office/officeart/2005/8/layout/vList4"/>
    <dgm:cxn modelId="{F3E8A5C4-6230-4F51-8FA5-E06B45F9C5E8}"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r>
            <a:rPr lang="ru-RU" sz="1700" b="1" dirty="0" smtClean="0">
              <a:effectLst>
                <a:outerShdw blurRad="38100" dist="38100" dir="2700000" algn="tl">
                  <a:srgbClr val="000000">
                    <a:alpha val="43137"/>
                  </a:srgbClr>
                </a:outerShdw>
              </a:effectLst>
              <a:latin typeface="+mj-lt"/>
            </a:rPr>
            <a:t>Комплекс химического контроля автоматизированный</a:t>
          </a: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D3F875D2-CE6D-43AB-802D-4D453E366209}">
      <dgm:prSet phldrT="[Текст]" custT="1"/>
      <dgm:spPr/>
      <dgm:t>
        <a:bodyPr/>
        <a:lstStyle/>
        <a:p>
          <a:r>
            <a:rPr lang="ru-RU" sz="1300" dirty="0" smtClean="0">
              <a:latin typeface="+mn-lt"/>
            </a:rPr>
            <a:t>предназначен для обнаружения и идентификации отравляющих веществ и токсичных химикатов в пробах, отобранных с подстилающей поверхности, а также в воздушных, твердых и жидких пробах после предварительной стадии </a:t>
          </a:r>
          <a:r>
            <a:rPr lang="ru-RU" sz="1300" dirty="0" err="1" smtClean="0">
              <a:latin typeface="+mn-lt"/>
            </a:rPr>
            <a:t>пробоподготовки</a:t>
          </a:r>
          <a:r>
            <a:rPr lang="ru-RU" sz="1300" dirty="0" smtClean="0">
              <a:latin typeface="+mn-lt"/>
            </a:rPr>
            <a:t> в соответствии с методиками выполнения анализа. </a:t>
          </a:r>
          <a:endParaRPr lang="ru-RU" sz="1300" dirty="0">
            <a:latin typeface="+mn-lt"/>
          </a:endParaRPr>
        </a:p>
      </dgm:t>
    </dgm:pt>
    <dgm:pt modelId="{A27256A0-152E-40D8-94BF-829138B7A3B9}" type="parTrans" cxnId="{E0B1BDA2-BA22-4278-B5F1-A1006EDB39CD}">
      <dgm:prSet/>
      <dgm:spPr/>
      <dgm:t>
        <a:bodyPr/>
        <a:lstStyle/>
        <a:p>
          <a:endParaRPr lang="ru-RU"/>
        </a:p>
      </dgm:t>
    </dgm:pt>
    <dgm:pt modelId="{6C1EEC4D-D86D-4CCE-A777-08ED29FF9903}" type="sibTrans" cxnId="{E0B1BDA2-BA22-4278-B5F1-A1006EDB39C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Комплект отбора проб носимый</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05381FE3-F8CB-4831-8E4F-3A7540ECB621}">
      <dgm:prSet phldrT="[Текст]" custT="1"/>
      <dgm:spPr/>
      <dgm:t>
        <a:bodyPr/>
        <a:lstStyle/>
        <a:p>
          <a:r>
            <a:rPr lang="ru-RU" sz="1700" b="1" dirty="0" smtClean="0">
              <a:effectLst>
                <a:outerShdw blurRad="38100" dist="38100" dir="2700000" algn="tl">
                  <a:srgbClr val="000000">
                    <a:alpha val="43137"/>
                  </a:srgbClr>
                </a:outerShdw>
              </a:effectLst>
              <a:latin typeface="+mj-lt"/>
              <a:cs typeface="Times New Roman" pitchFamily="18" charset="0"/>
            </a:rPr>
            <a:t>Автоматизированное устройство отбора проб аэрозолей БПА с концентратором</a:t>
          </a: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r>
            <a:rPr lang="ru-RU" sz="1300" dirty="0" smtClean="0">
              <a:latin typeface="+mn-lt"/>
              <a:cs typeface="Times New Roman" pitchFamily="18" charset="0"/>
            </a:rPr>
            <a:t>предназначено для отбора проб аэрозолей биологических поражающих агентов. </a:t>
          </a:r>
          <a:endParaRPr lang="ru-RU" sz="1300" dirty="0">
            <a:latin typeface="+mn-lt"/>
          </a:endParaRPr>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1F940FC5-568A-4220-9919-6A115C5CB5A7}">
      <dgm:prSet phldrT="[Текст]" custT="1"/>
      <dgm:spPr/>
      <dgm:t>
        <a:bodyPr/>
        <a:lstStyle/>
        <a:p>
          <a:r>
            <a:rPr lang="ru-RU" sz="1300" dirty="0" smtClean="0">
              <a:latin typeface="+mn-lt"/>
            </a:rPr>
            <a:t>предназначен для отбора проб воздуха, воды, твёрдых материалов, продовольствия и других объектов внешней среды в транспортировочную тару, хранения и транспортировки проб к месту проведения анализа. </a:t>
          </a:r>
          <a:endParaRPr lang="ru-RU" sz="1300" dirty="0">
            <a:latin typeface="+mn-lt"/>
          </a:endParaRPr>
        </a:p>
      </dgm:t>
    </dgm:pt>
    <dgm:pt modelId="{CFFC51A5-8A91-422A-AA25-268FCDAF3CB2}" type="sibTrans" cxnId="{4DA3A17C-9036-4371-8DA7-45E0CFA276ED}">
      <dgm:prSet/>
      <dgm:spPr/>
      <dgm:t>
        <a:bodyPr/>
        <a:lstStyle/>
        <a:p>
          <a:endParaRPr lang="ru-RU"/>
        </a:p>
      </dgm:t>
    </dgm:pt>
    <dgm:pt modelId="{E8C3B05E-3B54-4AAC-AAF6-A115E7BD7334}" type="parTrans" cxnId="{4DA3A17C-9036-4371-8DA7-45E0CFA276ED}">
      <dgm:prSet/>
      <dgm:spPr/>
      <dgm:t>
        <a:bodyPr/>
        <a:lstStyle/>
        <a:p>
          <a:endParaRPr lang="ru-RU"/>
        </a:p>
      </dgm:t>
    </dgm:pt>
    <dgm:pt modelId="{2341F1CB-0DFE-4C0F-98F5-D13213E1E816}">
      <dgm:prSet/>
      <dgm:spPr/>
      <dgm:t>
        <a:bodyPr/>
        <a:lstStyle/>
        <a:p>
          <a:endParaRPr lang="ru-RU" sz="1400" dirty="0" smtClean="0">
            <a:latin typeface="Trebuchet MS (Основной текст)"/>
            <a:cs typeface="Times New Roman" pitchFamily="18" charset="0"/>
          </a:endParaRPr>
        </a:p>
      </dgm:t>
    </dgm:pt>
    <dgm:pt modelId="{E2AD42C3-62BD-4F73-B256-49A294ABD848}" type="parTrans" cxnId="{71C8FD27-3118-4E0E-9731-AF057E5E416A}">
      <dgm:prSet/>
      <dgm:spPr/>
      <dgm:t>
        <a:bodyPr/>
        <a:lstStyle/>
        <a:p>
          <a:endParaRPr lang="ru-RU"/>
        </a:p>
      </dgm:t>
    </dgm:pt>
    <dgm:pt modelId="{224F2413-BFFF-4640-BDCD-8D908574D33A}" type="sibTrans" cxnId="{71C8FD27-3118-4E0E-9731-AF057E5E416A}">
      <dgm:prSet/>
      <dgm:spPr/>
      <dgm:t>
        <a:bodyPr/>
        <a:lstStyle/>
        <a:p>
          <a:endParaRPr lang="ru-RU"/>
        </a:p>
      </dgm:t>
    </dgm:pt>
    <dgm:pt modelId="{0986BB45-D94C-48C4-B7B7-0446217ADAF7}">
      <dgm:prSet phldrT="[Текст]" custT="1"/>
      <dgm:spPr/>
      <dgm:t>
        <a:bodyPr/>
        <a:lstStyle/>
        <a:p>
          <a:r>
            <a:rPr lang="ru-RU" sz="1300" dirty="0" smtClean="0">
              <a:latin typeface="+mn-lt"/>
            </a:rPr>
            <a:t>данным комплексом планируется оснащение серии машин разведки РХМ-9</a:t>
          </a:r>
          <a:endParaRPr lang="ru-RU" sz="1300" dirty="0">
            <a:latin typeface="+mn-lt"/>
          </a:endParaRPr>
        </a:p>
      </dgm:t>
    </dgm:pt>
    <dgm:pt modelId="{11D29899-8E34-445A-A2E1-3F6E005F39B3}" type="parTrans" cxnId="{00488537-8303-4F2E-8BD5-65CE8397DEF3}">
      <dgm:prSet/>
      <dgm:spPr/>
      <dgm:t>
        <a:bodyPr/>
        <a:lstStyle/>
        <a:p>
          <a:endParaRPr lang="ru-RU"/>
        </a:p>
      </dgm:t>
    </dgm:pt>
    <dgm:pt modelId="{675166DC-07D6-43B5-B8EB-AA9441A8D107}" type="sibTrans" cxnId="{00488537-8303-4F2E-8BD5-65CE8397DEF3}">
      <dgm:prSet/>
      <dgm:spPr/>
      <dgm:t>
        <a:bodyPr/>
        <a:lstStyle/>
        <a:p>
          <a:endParaRPr lang="ru-RU"/>
        </a:p>
      </dgm:t>
    </dgm:pt>
    <dgm:pt modelId="{5DA50368-ED8F-4C7F-8A97-EEB491267698}">
      <dgm:prSet phldrT="[Текст]" custT="1"/>
      <dgm:spPr/>
      <dgm:t>
        <a:bodyPr/>
        <a:lstStyle/>
        <a:p>
          <a:r>
            <a:rPr lang="ru-RU" sz="1300" dirty="0" smtClean="0">
              <a:latin typeface="+mn-lt"/>
            </a:rPr>
            <a:t>данным комплексом планируется оснащение серии машин разведки РХМ-8, РХМ-9</a:t>
          </a:r>
          <a:endParaRPr lang="ru-RU" sz="1300" dirty="0">
            <a:latin typeface="+mn-lt"/>
          </a:endParaRPr>
        </a:p>
      </dgm:t>
    </dgm:pt>
    <dgm:pt modelId="{7B5AACE7-6659-42AE-9414-DF399A4A213E}" type="parTrans" cxnId="{7A3A859F-08CD-412A-A01C-D0E31B2C4FAC}">
      <dgm:prSet/>
      <dgm:spPr/>
      <dgm:t>
        <a:bodyPr/>
        <a:lstStyle/>
        <a:p>
          <a:endParaRPr lang="ru-RU"/>
        </a:p>
      </dgm:t>
    </dgm:pt>
    <dgm:pt modelId="{7ED2A84C-CAFD-4916-888B-69794B90E3F1}" type="sibTrans" cxnId="{7A3A859F-08CD-412A-A01C-D0E31B2C4FAC}">
      <dgm:prSet/>
      <dgm:spPr/>
      <dgm:t>
        <a:bodyPr/>
        <a:lstStyle/>
        <a:p>
          <a:endParaRPr lang="ru-RU"/>
        </a:p>
      </dgm:t>
    </dgm:pt>
    <dgm:pt modelId="{40749DE1-AC8C-4487-8D34-4D0B5B6793DA}">
      <dgm:prSet phldrT="[Текст]" custT="1"/>
      <dgm:spPr/>
      <dgm:t>
        <a:bodyPr/>
        <a:lstStyle/>
        <a:p>
          <a:r>
            <a:rPr lang="ru-RU" sz="1300" dirty="0" smtClean="0">
              <a:latin typeface="+mn-lt"/>
            </a:rPr>
            <a:t>данным комплексом планируется оснащение серии машин разведки РХМ-9</a:t>
          </a:r>
          <a:endParaRPr lang="ru-RU" sz="1300" dirty="0">
            <a:latin typeface="+mn-lt"/>
          </a:endParaRPr>
        </a:p>
      </dgm:t>
    </dgm:pt>
    <dgm:pt modelId="{76E2B801-C1DB-44AD-B6EC-10D6ED1861C6}" type="parTrans" cxnId="{5F31B87F-DE0E-40BB-99E3-38A7ED7E7D88}">
      <dgm:prSet/>
      <dgm:spPr/>
      <dgm:t>
        <a:bodyPr/>
        <a:lstStyle/>
        <a:p>
          <a:endParaRPr lang="ru-RU"/>
        </a:p>
      </dgm:t>
    </dgm:pt>
    <dgm:pt modelId="{EDE305A2-BCF9-4518-B5C3-E4B53E97F028}" type="sibTrans" cxnId="{5F31B87F-DE0E-40BB-99E3-38A7ED7E7D88}">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custLinFactNeighborX="22500" custLinFactNeighborY="-4507"/>
      <dgm:spPr/>
      <dgm:t>
        <a:bodyPr/>
        <a:lstStyle/>
        <a:p>
          <a:endParaRPr lang="ru-RU"/>
        </a:p>
      </dgm:t>
    </dgm:pt>
    <dgm:pt modelId="{CDDDAB9C-8044-4372-A8DF-AAC71C2E0E0B}" type="pres">
      <dgm:prSet presAssocID="{2A2BF848-739D-43E0-B25A-4595D877212A}"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endParaRPr lang="ru-RU"/>
        </a:p>
      </dgm:t>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1C86AE08-5560-4AE1-BA22-E207FB32694B}" type="presOf" srcId="{2341F1CB-0DFE-4C0F-98F5-D13213E1E816}" destId="{D017D2E4-3F14-4672-B37F-9D8ED1504AA8}" srcOrd="0" destOrd="3" presId="urn:microsoft.com/office/officeart/2005/8/layout/vList4"/>
    <dgm:cxn modelId="{29C42891-00DE-4178-BF1E-0DD8A694D530}" type="presOf" srcId="{5DA50368-ED8F-4C7F-8A97-EEB491267698}" destId="{569C7E0D-175D-4128-B4E6-9E77D9B56442}" srcOrd="1" destOrd="2" presId="urn:microsoft.com/office/officeart/2005/8/layout/vList4"/>
    <dgm:cxn modelId="{4DA3A17C-9036-4371-8DA7-45E0CFA276ED}" srcId="{412C0760-8862-40EF-A7DE-07DCA781CEBF}" destId="{1F940FC5-568A-4220-9919-6A115C5CB5A7}" srcOrd="0" destOrd="0" parTransId="{E8C3B05E-3B54-4AAC-AAF6-A115E7BD7334}" sibTransId="{CFFC51A5-8A91-422A-AA25-268FCDAF3CB2}"/>
    <dgm:cxn modelId="{8CA395FE-76DD-439C-A5FB-AE9AA6086D8C}" type="presOf" srcId="{05381FE3-F8CB-4831-8E4F-3A7540ECB621}" destId="{D017D2E4-3F14-4672-B37F-9D8ED1504AA8}" srcOrd="0" destOrd="0" presId="urn:microsoft.com/office/officeart/2005/8/layout/vList4"/>
    <dgm:cxn modelId="{04A4DE67-9DC9-4624-9126-0CAA64416CC5}" type="presOf" srcId="{412C0760-8862-40EF-A7DE-07DCA781CEBF}" destId="{569C7E0D-175D-4128-B4E6-9E77D9B56442}" srcOrd="1" destOrd="0" presId="urn:microsoft.com/office/officeart/2005/8/layout/vList4"/>
    <dgm:cxn modelId="{C5D87F98-EA18-4787-82BA-7A841A39976C}" type="presOf" srcId="{2A2BF848-739D-43E0-B25A-4595D877212A}" destId="{C579FBCF-7915-4128-AA94-12500BCADC14}" srcOrd="1" destOrd="0"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B4F96DB6-7F13-4191-8CB8-CE046BBB22BD}" srcId="{9F0F599F-066C-4A4B-A91A-177C7A149F17}" destId="{2A2BF848-739D-43E0-B25A-4595D877212A}" srcOrd="0" destOrd="0" parTransId="{9D395ED4-2FC8-4E15-93E0-0260378FCAE3}" sibTransId="{35F2251F-58EB-44DD-901F-3254A1BB0F0F}"/>
    <dgm:cxn modelId="{593173C3-838A-411F-8BC2-AF80E7322380}" type="presOf" srcId="{05381FE3-F8CB-4831-8E4F-3A7540ECB621}" destId="{812544AB-8ABD-42C7-9051-510D90325B33}" srcOrd="1" destOrd="0" presId="urn:microsoft.com/office/officeart/2005/8/layout/vList4"/>
    <dgm:cxn modelId="{EDC28A82-289A-468A-BD1B-FE0293031A76}" type="presOf" srcId="{2A2BF848-739D-43E0-B25A-4595D877212A}" destId="{84A0D226-BAF6-48C2-AC53-3351C6C72F7B}" srcOrd="0" destOrd="0" presId="urn:microsoft.com/office/officeart/2005/8/layout/vList4"/>
    <dgm:cxn modelId="{E0B1BDA2-BA22-4278-B5F1-A1006EDB39CD}" srcId="{2A2BF848-739D-43E0-B25A-4595D877212A}" destId="{D3F875D2-CE6D-43AB-802D-4D453E366209}" srcOrd="0" destOrd="0" parTransId="{A27256A0-152E-40D8-94BF-829138B7A3B9}" sibTransId="{6C1EEC4D-D86D-4CCE-A777-08ED29FF9903}"/>
    <dgm:cxn modelId="{E6A44D38-FE00-43C9-AAAD-0B455EA1E9C8}" type="presOf" srcId="{0986BB45-D94C-48C4-B7B7-0446217ADAF7}" destId="{C579FBCF-7915-4128-AA94-12500BCADC14}" srcOrd="1" destOrd="2" presId="urn:microsoft.com/office/officeart/2005/8/layout/vList4"/>
    <dgm:cxn modelId="{B44A4ECF-9FE0-4EF4-838C-7107BBDC7EE7}" type="presOf" srcId="{D3F875D2-CE6D-43AB-802D-4D453E366209}" destId="{84A0D226-BAF6-48C2-AC53-3351C6C72F7B}" srcOrd="0" destOrd="1" presId="urn:microsoft.com/office/officeart/2005/8/layout/vList4"/>
    <dgm:cxn modelId="{8B94B045-1277-4FEC-9202-10A70A84B451}" type="presOf" srcId="{40749DE1-AC8C-4487-8D34-4D0B5B6793DA}" destId="{812544AB-8ABD-42C7-9051-510D90325B33}" srcOrd="1" destOrd="2" presId="urn:microsoft.com/office/officeart/2005/8/layout/vList4"/>
    <dgm:cxn modelId="{00488537-8303-4F2E-8BD5-65CE8397DEF3}" srcId="{2A2BF848-739D-43E0-B25A-4595D877212A}" destId="{0986BB45-D94C-48C4-B7B7-0446217ADAF7}" srcOrd="1" destOrd="0" parTransId="{11D29899-8E34-445A-A2E1-3F6E005F39B3}" sibTransId="{675166DC-07D6-43B5-B8EB-AA9441A8D107}"/>
    <dgm:cxn modelId="{5C385256-D171-4036-A943-FE3EFE05C0F6}" type="presOf" srcId="{0986BB45-D94C-48C4-B7B7-0446217ADAF7}" destId="{84A0D226-BAF6-48C2-AC53-3351C6C72F7B}" srcOrd="0" destOrd="2" presId="urn:microsoft.com/office/officeart/2005/8/layout/vList4"/>
    <dgm:cxn modelId="{CDBBA85E-6730-44FC-A4CA-07E54249972F}" type="presOf" srcId="{412C0760-8862-40EF-A7DE-07DCA781CEBF}" destId="{1123A748-0BE7-4830-A59F-77AC967FCBF1}" srcOrd="0" destOrd="0" presId="urn:microsoft.com/office/officeart/2005/8/layout/vList4"/>
    <dgm:cxn modelId="{38A86FA9-8E4A-4BE4-965C-B55B03E123F0}" type="presOf" srcId="{5DA50368-ED8F-4C7F-8A97-EEB491267698}" destId="{1123A748-0BE7-4830-A59F-77AC967FCBF1}" srcOrd="0" destOrd="2" presId="urn:microsoft.com/office/officeart/2005/8/layout/vList4"/>
    <dgm:cxn modelId="{8D8631D0-3D5A-420D-9855-02170EE72E51}" type="presOf" srcId="{E64CCC07-9A98-43CC-B19D-7F165EF00959}" destId="{D017D2E4-3F14-4672-B37F-9D8ED1504AA8}" srcOrd="0" destOrd="1" presId="urn:microsoft.com/office/officeart/2005/8/layout/vList4"/>
    <dgm:cxn modelId="{71C8FD27-3118-4E0E-9731-AF057E5E416A}" srcId="{05381FE3-F8CB-4831-8E4F-3A7540ECB621}" destId="{2341F1CB-0DFE-4C0F-98F5-D13213E1E816}" srcOrd="2" destOrd="0" parTransId="{E2AD42C3-62BD-4F73-B256-49A294ABD848}" sibTransId="{224F2413-BFFF-4640-BDCD-8D908574D33A}"/>
    <dgm:cxn modelId="{54ECF1D6-3159-4A7F-AB92-DB37F119EC8E}" type="presOf" srcId="{D3F875D2-CE6D-43AB-802D-4D453E366209}" destId="{C579FBCF-7915-4128-AA94-12500BCADC14}" srcOrd="1" destOrd="1" presId="urn:microsoft.com/office/officeart/2005/8/layout/vList4"/>
    <dgm:cxn modelId="{09E0B2D1-DF41-4DE9-8E75-D7DF5649187B}" type="presOf" srcId="{1F940FC5-568A-4220-9919-6A115C5CB5A7}" destId="{1123A748-0BE7-4830-A59F-77AC967FCBF1}" srcOrd="0" destOrd="1" presId="urn:microsoft.com/office/officeart/2005/8/layout/vList4"/>
    <dgm:cxn modelId="{428DC94B-75F8-4E98-B277-4AF24C0C2FF7}" type="presOf" srcId="{9F0F599F-066C-4A4B-A91A-177C7A149F17}" destId="{C4CB6FCE-ABB7-451C-A1C8-C73B6CAC8E0B}" srcOrd="0" destOrd="0" presId="urn:microsoft.com/office/officeart/2005/8/layout/vList4"/>
    <dgm:cxn modelId="{02C334A6-72AB-4332-8F7C-D07022BA7397}" type="presOf" srcId="{40749DE1-AC8C-4487-8D34-4D0B5B6793DA}" destId="{D017D2E4-3F14-4672-B37F-9D8ED1504AA8}" srcOrd="0" destOrd="2"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05743DCE-C50D-4D8B-9FD1-5BDBF67F74B7}" srcId="{05381FE3-F8CB-4831-8E4F-3A7540ECB621}" destId="{E64CCC07-9A98-43CC-B19D-7F165EF00959}" srcOrd="0" destOrd="0" parTransId="{13313FE8-57CE-4C16-AAC7-BF6C8C0752E9}" sibTransId="{EA641256-3992-457F-A189-4065E801BAD4}"/>
    <dgm:cxn modelId="{C9B10245-18B5-4710-8F5D-02C0FF6B5420}" type="presOf" srcId="{1F940FC5-568A-4220-9919-6A115C5CB5A7}" destId="{569C7E0D-175D-4128-B4E6-9E77D9B56442}" srcOrd="1" destOrd="1" presId="urn:microsoft.com/office/officeart/2005/8/layout/vList4"/>
    <dgm:cxn modelId="{7A3A859F-08CD-412A-A01C-D0E31B2C4FAC}" srcId="{412C0760-8862-40EF-A7DE-07DCA781CEBF}" destId="{5DA50368-ED8F-4C7F-8A97-EEB491267698}" srcOrd="1" destOrd="0" parTransId="{7B5AACE7-6659-42AE-9414-DF399A4A213E}" sibTransId="{7ED2A84C-CAFD-4916-888B-69794B90E3F1}"/>
    <dgm:cxn modelId="{5F31B87F-DE0E-40BB-99E3-38A7ED7E7D88}" srcId="{05381FE3-F8CB-4831-8E4F-3A7540ECB621}" destId="{40749DE1-AC8C-4487-8D34-4D0B5B6793DA}" srcOrd="1" destOrd="0" parTransId="{76E2B801-C1DB-44AD-B6EC-10D6ED1861C6}" sibTransId="{EDE305A2-BCF9-4518-B5C3-E4B53E97F028}"/>
    <dgm:cxn modelId="{2E8860B0-8A6E-4DFC-9BEF-580722A40FC4}" type="presOf" srcId="{E64CCC07-9A98-43CC-B19D-7F165EF00959}" destId="{812544AB-8ABD-42C7-9051-510D90325B33}" srcOrd="1" destOrd="1" presId="urn:microsoft.com/office/officeart/2005/8/layout/vList4"/>
    <dgm:cxn modelId="{06DD944E-B815-4E67-8310-F98F0A9A7721}" type="presOf" srcId="{2341F1CB-0DFE-4C0F-98F5-D13213E1E816}" destId="{812544AB-8ABD-42C7-9051-510D90325B33}" srcOrd="1" destOrd="3" presId="urn:microsoft.com/office/officeart/2005/8/layout/vList4"/>
    <dgm:cxn modelId="{1C3E8EDF-1A76-4FB6-9D14-435DA04CE59B}" type="presParOf" srcId="{C4CB6FCE-ABB7-451C-A1C8-C73B6CAC8E0B}" destId="{5D842351-B827-4FC9-87BD-E762C7278431}" srcOrd="0" destOrd="0" presId="urn:microsoft.com/office/officeart/2005/8/layout/vList4"/>
    <dgm:cxn modelId="{4873FD5B-6B31-42FB-BA03-D615AB2FF31D}" type="presParOf" srcId="{5D842351-B827-4FC9-87BD-E762C7278431}" destId="{84A0D226-BAF6-48C2-AC53-3351C6C72F7B}" srcOrd="0" destOrd="0" presId="urn:microsoft.com/office/officeart/2005/8/layout/vList4"/>
    <dgm:cxn modelId="{720A1620-EAAE-4D86-BCCF-BD2659A8CC17}" type="presParOf" srcId="{5D842351-B827-4FC9-87BD-E762C7278431}" destId="{CDDDAB9C-8044-4372-A8DF-AAC71C2E0E0B}" srcOrd="1" destOrd="0" presId="urn:microsoft.com/office/officeart/2005/8/layout/vList4"/>
    <dgm:cxn modelId="{9212E57E-309F-4780-BD68-BB96F1681050}" type="presParOf" srcId="{5D842351-B827-4FC9-87BD-E762C7278431}" destId="{C579FBCF-7915-4128-AA94-12500BCADC14}" srcOrd="2" destOrd="0" presId="urn:microsoft.com/office/officeart/2005/8/layout/vList4"/>
    <dgm:cxn modelId="{8777546A-29A6-40D7-9CF6-7873A29C63D9}" type="presParOf" srcId="{C4CB6FCE-ABB7-451C-A1C8-C73B6CAC8E0B}" destId="{766AE96F-06CA-465A-A620-80B5E2BC1536}" srcOrd="1" destOrd="0" presId="urn:microsoft.com/office/officeart/2005/8/layout/vList4"/>
    <dgm:cxn modelId="{4AF9DD44-23A5-4B2A-819F-35B5B3431C48}" type="presParOf" srcId="{C4CB6FCE-ABB7-451C-A1C8-C73B6CAC8E0B}" destId="{81CC3A4A-A789-483F-BB52-E60AA2F46F2D}" srcOrd="2" destOrd="0" presId="urn:microsoft.com/office/officeart/2005/8/layout/vList4"/>
    <dgm:cxn modelId="{ED8D32B4-7289-41CE-87FD-78626C6F0918}" type="presParOf" srcId="{81CC3A4A-A789-483F-BB52-E60AA2F46F2D}" destId="{1123A748-0BE7-4830-A59F-77AC967FCBF1}" srcOrd="0" destOrd="0" presId="urn:microsoft.com/office/officeart/2005/8/layout/vList4"/>
    <dgm:cxn modelId="{AD4A8B45-E355-4333-A2DF-4E4B5AAA0C22}" type="presParOf" srcId="{81CC3A4A-A789-483F-BB52-E60AA2F46F2D}" destId="{9124F68F-BBB5-4D58-9293-84B2C16926D5}" srcOrd="1" destOrd="0" presId="urn:microsoft.com/office/officeart/2005/8/layout/vList4"/>
    <dgm:cxn modelId="{910BE9F0-8872-4E02-B386-0B4470D4C617}" type="presParOf" srcId="{81CC3A4A-A789-483F-BB52-E60AA2F46F2D}" destId="{569C7E0D-175D-4128-B4E6-9E77D9B56442}" srcOrd="2" destOrd="0" presId="urn:microsoft.com/office/officeart/2005/8/layout/vList4"/>
    <dgm:cxn modelId="{E5EFBEA1-8860-4CF4-9B4E-767AE7C4C7D9}" type="presParOf" srcId="{C4CB6FCE-ABB7-451C-A1C8-C73B6CAC8E0B}" destId="{73E001F4-3AD8-44B4-8E22-2D8DE6D0B29C}" srcOrd="3" destOrd="0" presId="urn:microsoft.com/office/officeart/2005/8/layout/vList4"/>
    <dgm:cxn modelId="{99D351B1-6C25-4759-A27D-593B2E2F133B}" type="presParOf" srcId="{C4CB6FCE-ABB7-451C-A1C8-C73B6CAC8E0B}" destId="{6C87DB11-8EA7-4B41-9096-3D6EBEDE86AE}" srcOrd="4" destOrd="0" presId="urn:microsoft.com/office/officeart/2005/8/layout/vList4"/>
    <dgm:cxn modelId="{1341642B-B612-4C78-951F-4A053286264B}" type="presParOf" srcId="{6C87DB11-8EA7-4B41-9096-3D6EBEDE86AE}" destId="{D017D2E4-3F14-4672-B37F-9D8ED1504AA8}" srcOrd="0" destOrd="0" presId="urn:microsoft.com/office/officeart/2005/8/layout/vList4"/>
    <dgm:cxn modelId="{F69C9C62-8C46-4295-BE3B-99543DDB2B96}" type="presParOf" srcId="{6C87DB11-8EA7-4B41-9096-3D6EBEDE86AE}" destId="{49E56E8C-C256-4252-8ECE-BF93CE79EA92}" srcOrd="1" destOrd="0" presId="urn:microsoft.com/office/officeart/2005/8/layout/vList4"/>
    <dgm:cxn modelId="{6FCE179D-EA2D-425D-9821-46ACEDECFE6A}"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0F599F-066C-4A4B-A91A-177C7A149F1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ru-RU"/>
        </a:p>
      </dgm:t>
    </dgm:pt>
    <dgm:pt modelId="{2A2BF848-739D-43E0-B25A-4595D877212A}">
      <dgm:prSet phldrT="[Текст]" custT="1"/>
      <dgm:spPr/>
      <dgm:t>
        <a:bodyPr/>
        <a:lstStyle/>
        <a:p>
          <a:pPr>
            <a:spcAft>
              <a:spcPts val="0"/>
            </a:spcAft>
          </a:pPr>
          <a:r>
            <a:rPr lang="ru-RU" sz="1700" b="1" dirty="0" smtClean="0">
              <a:effectLst>
                <a:outerShdw blurRad="38100" dist="38100" dir="2700000" algn="tl">
                  <a:srgbClr val="000000">
                    <a:alpha val="43137"/>
                  </a:srgbClr>
                </a:outerShdw>
              </a:effectLst>
              <a:latin typeface="+mj-lt"/>
            </a:rPr>
            <a:t>Малогабаритная гиростабилизированная герметизированная платформа</a:t>
          </a:r>
        </a:p>
      </dgm:t>
    </dgm:pt>
    <dgm:pt modelId="{9D395ED4-2FC8-4E15-93E0-0260378FCAE3}" type="parTrans" cxnId="{B4F96DB6-7F13-4191-8CB8-CE046BBB22BD}">
      <dgm:prSet/>
      <dgm:spPr/>
      <dgm:t>
        <a:bodyPr/>
        <a:lstStyle/>
        <a:p>
          <a:endParaRPr lang="ru-RU"/>
        </a:p>
      </dgm:t>
    </dgm:pt>
    <dgm:pt modelId="{35F2251F-58EB-44DD-901F-3254A1BB0F0F}" type="sibTrans" cxnId="{B4F96DB6-7F13-4191-8CB8-CE046BBB22BD}">
      <dgm:prSet/>
      <dgm:spPr/>
      <dgm:t>
        <a:bodyPr/>
        <a:lstStyle/>
        <a:p>
          <a:endParaRPr lang="ru-RU"/>
        </a:p>
      </dgm:t>
    </dgm:pt>
    <dgm:pt modelId="{412C0760-8862-40EF-A7DE-07DCA781CEBF}">
      <dgm:prSet phldrT="[Текст]" custT="1"/>
      <dgm:spPr/>
      <dgm:t>
        <a:bodyPr/>
        <a:lstStyle/>
        <a:p>
          <a:r>
            <a:rPr lang="ru-RU" sz="1700" b="1" dirty="0" smtClean="0">
              <a:effectLst>
                <a:outerShdw blurRad="38100" dist="38100" dir="2700000" algn="tl">
                  <a:srgbClr val="000000">
                    <a:alpha val="43137"/>
                  </a:srgbClr>
                </a:outerShdw>
              </a:effectLst>
              <a:latin typeface="+mj-lt"/>
            </a:rPr>
            <a:t>Разработка кузовов-контейнеров автомобильных</a:t>
          </a:r>
          <a:endParaRPr lang="ru-RU" sz="1700" dirty="0">
            <a:latin typeface="+mj-lt"/>
          </a:endParaRPr>
        </a:p>
      </dgm:t>
    </dgm:pt>
    <dgm:pt modelId="{118E7EAB-4D70-4097-BEB9-D4CC9C39C41A}" type="parTrans" cxnId="{4872943C-39C9-4F51-8D4B-44D707E74438}">
      <dgm:prSet/>
      <dgm:spPr/>
      <dgm:t>
        <a:bodyPr/>
        <a:lstStyle/>
        <a:p>
          <a:endParaRPr lang="ru-RU"/>
        </a:p>
      </dgm:t>
    </dgm:pt>
    <dgm:pt modelId="{5F9CF203-FF29-49A4-8E83-268FEBFC3AB3}" type="sibTrans" cxnId="{4872943C-39C9-4F51-8D4B-44D707E74438}">
      <dgm:prSet/>
      <dgm:spPr/>
      <dgm:t>
        <a:bodyPr/>
        <a:lstStyle/>
        <a:p>
          <a:endParaRPr lang="ru-RU"/>
        </a:p>
      </dgm:t>
    </dgm:pt>
    <dgm:pt modelId="{05381FE3-F8CB-4831-8E4F-3A7540ECB621}">
      <dgm:prSet phldrT="[Текст]" custT="1"/>
      <dgm:spPr/>
      <dgm:t>
        <a:bodyPr/>
        <a:lstStyle/>
        <a:p>
          <a:pPr>
            <a:spcAft>
              <a:spcPts val="0"/>
            </a:spcAft>
          </a:pPr>
          <a:r>
            <a:rPr lang="ru-RU" sz="1700" b="1" dirty="0" smtClean="0">
              <a:effectLst>
                <a:outerShdw blurRad="38100" dist="38100" dir="2700000" algn="tl">
                  <a:srgbClr val="000000">
                    <a:alpha val="43137"/>
                  </a:srgbClr>
                </a:outerShdw>
              </a:effectLst>
              <a:latin typeface="+mj-lt"/>
              <a:cs typeface="Times New Roman" pitchFamily="18" charset="0"/>
            </a:rPr>
            <a:t>Автоматизированная система управления процессом распределения газа</a:t>
          </a:r>
        </a:p>
      </dgm:t>
    </dgm:pt>
    <dgm:pt modelId="{3BE6DFBA-519A-42FC-A59D-640D9BB64B20}" type="parTrans" cxnId="{2C413280-AF8F-4653-9AA5-86F5DE71B2AA}">
      <dgm:prSet/>
      <dgm:spPr/>
      <dgm:t>
        <a:bodyPr/>
        <a:lstStyle/>
        <a:p>
          <a:endParaRPr lang="ru-RU"/>
        </a:p>
      </dgm:t>
    </dgm:pt>
    <dgm:pt modelId="{5ECBF885-B5EC-4878-9391-B82FBF6B39F8}" type="sibTrans" cxnId="{2C413280-AF8F-4653-9AA5-86F5DE71B2AA}">
      <dgm:prSet/>
      <dgm:spPr/>
      <dgm:t>
        <a:bodyPr/>
        <a:lstStyle/>
        <a:p>
          <a:endParaRPr lang="ru-RU"/>
        </a:p>
      </dgm:t>
    </dgm:pt>
    <dgm:pt modelId="{E64CCC07-9A98-43CC-B19D-7F165EF00959}">
      <dgm:prSet phldrT="[Текст]" custT="1"/>
      <dgm:spPr/>
      <dgm:t>
        <a:bodyPr/>
        <a:lstStyle/>
        <a:p>
          <a:pPr>
            <a:spcAft>
              <a:spcPct val="15000"/>
            </a:spcAft>
          </a:pPr>
          <a:r>
            <a:rPr lang="ru-RU" sz="1000" dirty="0" smtClean="0">
              <a:latin typeface="+mn-lt"/>
              <a:cs typeface="Times New Roman" pitchFamily="18" charset="0"/>
            </a:rPr>
            <a:t>предназначена для дистанционного учета потребления газа, дистанционного контроля состояния сети газораспределения, дистанционного перераспределение потоков газа, визуализации объектов сети газораспределения на карте местности, автоматизации задач обслуживания сети, формирования отчетности различного назначения, интеграции с системами бухгалтерского учета, проведения гидравлического расчета составных частей сети газораспределения.</a:t>
          </a:r>
          <a:endParaRPr lang="ru-RU" sz="1000" dirty="0">
            <a:latin typeface="+mn-lt"/>
          </a:endParaRPr>
        </a:p>
      </dgm:t>
    </dgm:pt>
    <dgm:pt modelId="{13313FE8-57CE-4C16-AAC7-BF6C8C0752E9}" type="parTrans" cxnId="{05743DCE-C50D-4D8B-9FD1-5BDBF67F74B7}">
      <dgm:prSet/>
      <dgm:spPr/>
      <dgm:t>
        <a:bodyPr/>
        <a:lstStyle/>
        <a:p>
          <a:endParaRPr lang="ru-RU"/>
        </a:p>
      </dgm:t>
    </dgm:pt>
    <dgm:pt modelId="{EA641256-3992-457F-A189-4065E801BAD4}" type="sibTrans" cxnId="{05743DCE-C50D-4D8B-9FD1-5BDBF67F74B7}">
      <dgm:prSet/>
      <dgm:spPr/>
      <dgm:t>
        <a:bodyPr/>
        <a:lstStyle/>
        <a:p>
          <a:endParaRPr lang="ru-RU"/>
        </a:p>
      </dgm:t>
    </dgm:pt>
    <dgm:pt modelId="{1F940FC5-568A-4220-9919-6A115C5CB5A7}">
      <dgm:prSet phldrT="[Текст]" custT="1"/>
      <dgm:spPr/>
      <dgm:t>
        <a:bodyPr/>
        <a:lstStyle/>
        <a:p>
          <a:r>
            <a:rPr lang="ru-RU" sz="1300" dirty="0" smtClean="0">
              <a:latin typeface="+mn-lt"/>
            </a:rPr>
            <a:t>Разработка кузовов-контейнеров автомобильных, предназначенных для размещения оптико-электронной аппаратуры, а также аппаратуры заказчика</a:t>
          </a:r>
          <a:endParaRPr lang="ru-RU" sz="1300" dirty="0">
            <a:latin typeface="+mn-lt"/>
          </a:endParaRPr>
        </a:p>
      </dgm:t>
    </dgm:pt>
    <dgm:pt modelId="{CFFC51A5-8A91-422A-AA25-268FCDAF3CB2}" type="sibTrans" cxnId="{4DA3A17C-9036-4371-8DA7-45E0CFA276ED}">
      <dgm:prSet/>
      <dgm:spPr/>
      <dgm:t>
        <a:bodyPr/>
        <a:lstStyle/>
        <a:p>
          <a:endParaRPr lang="ru-RU"/>
        </a:p>
      </dgm:t>
    </dgm:pt>
    <dgm:pt modelId="{E8C3B05E-3B54-4AAC-AAF6-A115E7BD7334}" type="parTrans" cxnId="{4DA3A17C-9036-4371-8DA7-45E0CFA276ED}">
      <dgm:prSet/>
      <dgm:spPr/>
      <dgm:t>
        <a:bodyPr/>
        <a:lstStyle/>
        <a:p>
          <a:endParaRPr lang="ru-RU"/>
        </a:p>
      </dgm:t>
    </dgm:pt>
    <dgm:pt modelId="{2341F1CB-0DFE-4C0F-98F5-D13213E1E816}">
      <dgm:prSet/>
      <dgm:spPr/>
      <dgm:t>
        <a:bodyPr/>
        <a:lstStyle/>
        <a:p>
          <a:pPr>
            <a:spcAft>
              <a:spcPct val="15000"/>
            </a:spcAft>
          </a:pPr>
          <a:endParaRPr lang="ru-RU" sz="900" dirty="0" smtClean="0">
            <a:latin typeface="Trebuchet MS (Основной текст)"/>
            <a:cs typeface="Times New Roman" pitchFamily="18" charset="0"/>
          </a:endParaRPr>
        </a:p>
      </dgm:t>
    </dgm:pt>
    <dgm:pt modelId="{E2AD42C3-62BD-4F73-B256-49A294ABD848}" type="parTrans" cxnId="{71C8FD27-3118-4E0E-9731-AF057E5E416A}">
      <dgm:prSet/>
      <dgm:spPr/>
      <dgm:t>
        <a:bodyPr/>
        <a:lstStyle/>
        <a:p>
          <a:endParaRPr lang="ru-RU"/>
        </a:p>
      </dgm:t>
    </dgm:pt>
    <dgm:pt modelId="{224F2413-BFFF-4640-BDCD-8D908574D33A}" type="sibTrans" cxnId="{71C8FD27-3118-4E0E-9731-AF057E5E416A}">
      <dgm:prSet/>
      <dgm:spPr/>
      <dgm:t>
        <a:bodyPr/>
        <a:lstStyle/>
        <a:p>
          <a:endParaRPr lang="ru-RU"/>
        </a:p>
      </dgm:t>
    </dgm:pt>
    <dgm:pt modelId="{D3F875D2-CE6D-43AB-802D-4D453E366209}">
      <dgm:prSet phldrT="[Текст]" custT="1"/>
      <dgm:spPr/>
      <dgm:t>
        <a:bodyPr/>
        <a:lstStyle/>
        <a:p>
          <a:pPr>
            <a:spcAft>
              <a:spcPct val="15000"/>
            </a:spcAft>
          </a:pPr>
          <a:r>
            <a:rPr lang="ru-RU" sz="1300" dirty="0" smtClean="0">
              <a:latin typeface="+mn-lt"/>
            </a:rPr>
            <a:t>предназначена для поворотов контейнера (по сигналам внешнего </a:t>
          </a:r>
          <a:r>
            <a:rPr lang="ru-RU" sz="1300" dirty="0" err="1" smtClean="0">
              <a:latin typeface="+mn-lt"/>
            </a:rPr>
            <a:t>задатчика</a:t>
          </a:r>
          <a:r>
            <a:rPr lang="ru-RU" sz="1300" dirty="0" smtClean="0">
              <a:latin typeface="+mn-lt"/>
            </a:rPr>
            <a:t>) в рабочем диапазоне углов вокруг двух ортогональных осей с целью обеспечения точного наведения на цель и стабилизации линий визирования оптико-электронных приборов, установленных в контейнере.</a:t>
          </a:r>
          <a:endParaRPr lang="ru-RU" sz="1300" dirty="0">
            <a:latin typeface="+mn-lt"/>
          </a:endParaRPr>
        </a:p>
      </dgm:t>
    </dgm:pt>
    <dgm:pt modelId="{6C1EEC4D-D86D-4CCE-A777-08ED29FF9903}" type="sibTrans" cxnId="{E0B1BDA2-BA22-4278-B5F1-A1006EDB39CD}">
      <dgm:prSet/>
      <dgm:spPr/>
      <dgm:t>
        <a:bodyPr/>
        <a:lstStyle/>
        <a:p>
          <a:endParaRPr lang="ru-RU"/>
        </a:p>
      </dgm:t>
    </dgm:pt>
    <dgm:pt modelId="{A27256A0-152E-40D8-94BF-829138B7A3B9}" type="parTrans" cxnId="{E0B1BDA2-BA22-4278-B5F1-A1006EDB39CD}">
      <dgm:prSet/>
      <dgm:spPr/>
      <dgm:t>
        <a:bodyPr/>
        <a:lstStyle/>
        <a:p>
          <a:endParaRPr lang="ru-RU"/>
        </a:p>
      </dgm:t>
    </dgm:pt>
    <dgm:pt modelId="{DF51F31A-46D0-4852-93D2-2D639EA7610A}">
      <dgm:prSet phldrT="[Текст]" custT="1"/>
      <dgm:spPr/>
      <dgm:t>
        <a:bodyPr/>
        <a:lstStyle/>
        <a:p>
          <a:pPr>
            <a:spcAft>
              <a:spcPct val="15000"/>
            </a:spcAft>
          </a:pPr>
          <a:r>
            <a:rPr lang="ru-RU" sz="1300" dirty="0" smtClean="0">
              <a:latin typeface="+mn-lt"/>
            </a:rPr>
            <a:t>данным комплексом планируется оснащение серии судов ВМФ</a:t>
          </a:r>
          <a:endParaRPr lang="ru-RU" sz="1300" dirty="0">
            <a:latin typeface="+mn-lt"/>
          </a:endParaRPr>
        </a:p>
      </dgm:t>
    </dgm:pt>
    <dgm:pt modelId="{FF4CCBB3-5A56-429F-B0F5-CAE6D54A7C2B}" type="parTrans" cxnId="{3DEE73FA-669F-4998-AD14-B2A41E8D1270}">
      <dgm:prSet/>
      <dgm:spPr/>
      <dgm:t>
        <a:bodyPr/>
        <a:lstStyle/>
        <a:p>
          <a:endParaRPr lang="ru-RU"/>
        </a:p>
      </dgm:t>
    </dgm:pt>
    <dgm:pt modelId="{CF597598-385E-4328-AACF-1D706413CF04}" type="sibTrans" cxnId="{3DEE73FA-669F-4998-AD14-B2A41E8D1270}">
      <dgm:prSet/>
      <dgm:spPr/>
      <dgm:t>
        <a:bodyPr/>
        <a:lstStyle/>
        <a:p>
          <a:endParaRPr lang="ru-RU"/>
        </a:p>
      </dgm:t>
    </dgm:pt>
    <dgm:pt modelId="{9973C867-1ECF-44AA-8074-F5840652798D}">
      <dgm:prSet/>
      <dgm:spPr/>
      <dgm:t>
        <a:bodyPr/>
        <a:lstStyle/>
        <a:p>
          <a:pPr>
            <a:spcAft>
              <a:spcPct val="15000"/>
            </a:spcAft>
          </a:pPr>
          <a:endParaRPr lang="ru-RU" sz="900" dirty="0" smtClean="0">
            <a:latin typeface="Trebuchet MS (Основной текст)"/>
            <a:cs typeface="Times New Roman" pitchFamily="18" charset="0"/>
          </a:endParaRPr>
        </a:p>
      </dgm:t>
    </dgm:pt>
    <dgm:pt modelId="{BF517363-25AC-44F1-B61E-C7D0C6A17D95}" type="parTrans" cxnId="{7E20A64F-D018-4C92-BA3B-6FFEFB728254}">
      <dgm:prSet/>
      <dgm:spPr/>
      <dgm:t>
        <a:bodyPr/>
        <a:lstStyle/>
        <a:p>
          <a:endParaRPr lang="ru-RU"/>
        </a:p>
      </dgm:t>
    </dgm:pt>
    <dgm:pt modelId="{2C48BD3B-CAD8-4B76-9078-534DCAF57C95}" type="sibTrans" cxnId="{7E20A64F-D018-4C92-BA3B-6FFEFB728254}">
      <dgm:prSet/>
      <dgm:spPr/>
      <dgm:t>
        <a:bodyPr/>
        <a:lstStyle/>
        <a:p>
          <a:endParaRPr lang="ru-RU"/>
        </a:p>
      </dgm:t>
    </dgm:pt>
    <dgm:pt modelId="{42F52BE4-BC2F-4388-A141-8DBBDD851627}">
      <dgm:prSet phldrT="[Текст]" custT="1"/>
      <dgm:spPr/>
      <dgm:t>
        <a:bodyPr/>
        <a:lstStyle/>
        <a:p>
          <a:pPr>
            <a:spcAft>
              <a:spcPct val="15000"/>
            </a:spcAft>
          </a:pPr>
          <a:r>
            <a:rPr lang="ru-RU" sz="1000" dirty="0" smtClean="0">
              <a:latin typeface="+mn-lt"/>
            </a:rPr>
            <a:t>на данном этапе с заказчиком согласовано ТЗ, запуск данной системы планируется в Республике Ингушетия, в дальнейшем Заказчик планирует ее внедрение в другие регионы РФ</a:t>
          </a:r>
          <a:endParaRPr lang="ru-RU" sz="1000" dirty="0">
            <a:latin typeface="+mn-lt"/>
          </a:endParaRPr>
        </a:p>
      </dgm:t>
    </dgm:pt>
    <dgm:pt modelId="{6FB243B2-3BAD-44AA-82F1-5AF50BAA0C10}" type="parTrans" cxnId="{73089474-260C-4E6D-A342-7B610D0A0E0C}">
      <dgm:prSet/>
      <dgm:spPr/>
      <dgm:t>
        <a:bodyPr/>
        <a:lstStyle/>
        <a:p>
          <a:endParaRPr lang="ru-RU"/>
        </a:p>
      </dgm:t>
    </dgm:pt>
    <dgm:pt modelId="{F07737C1-EA84-4E28-9B58-BA5BC352F102}" type="sibTrans" cxnId="{73089474-260C-4E6D-A342-7B610D0A0E0C}">
      <dgm:prSet/>
      <dgm:spPr/>
      <dgm:t>
        <a:bodyPr/>
        <a:lstStyle/>
        <a:p>
          <a:endParaRPr lang="ru-RU"/>
        </a:p>
      </dgm:t>
    </dgm:pt>
    <dgm:pt modelId="{C4CB6FCE-ABB7-451C-A1C8-C73B6CAC8E0B}" type="pres">
      <dgm:prSet presAssocID="{9F0F599F-066C-4A4B-A91A-177C7A149F17}" presName="linear" presStyleCnt="0">
        <dgm:presLayoutVars>
          <dgm:dir/>
          <dgm:resizeHandles val="exact"/>
        </dgm:presLayoutVars>
      </dgm:prSet>
      <dgm:spPr/>
      <dgm:t>
        <a:bodyPr/>
        <a:lstStyle/>
        <a:p>
          <a:endParaRPr lang="ru-RU"/>
        </a:p>
      </dgm:t>
    </dgm:pt>
    <dgm:pt modelId="{5D842351-B827-4FC9-87BD-E762C7278431}" type="pres">
      <dgm:prSet presAssocID="{2A2BF848-739D-43E0-B25A-4595D877212A}" presName="comp" presStyleCnt="0"/>
      <dgm:spPr/>
    </dgm:pt>
    <dgm:pt modelId="{84A0D226-BAF6-48C2-AC53-3351C6C72F7B}" type="pres">
      <dgm:prSet presAssocID="{2A2BF848-739D-43E0-B25A-4595D877212A}" presName="box" presStyleLbl="node1" presStyleIdx="0" presStyleCnt="3"/>
      <dgm:spPr/>
      <dgm:t>
        <a:bodyPr/>
        <a:lstStyle/>
        <a:p>
          <a:endParaRPr lang="ru-RU"/>
        </a:p>
      </dgm:t>
    </dgm:pt>
    <dgm:pt modelId="{CDDDAB9C-8044-4372-A8DF-AAC71C2E0E0B}" type="pres">
      <dgm:prSet presAssocID="{2A2BF848-739D-43E0-B25A-4595D877212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ru-RU"/>
        </a:p>
      </dgm:t>
    </dgm:pt>
    <dgm:pt modelId="{C579FBCF-7915-4128-AA94-12500BCADC14}" type="pres">
      <dgm:prSet presAssocID="{2A2BF848-739D-43E0-B25A-4595D877212A}" presName="text" presStyleLbl="node1" presStyleIdx="0" presStyleCnt="3">
        <dgm:presLayoutVars>
          <dgm:bulletEnabled val="1"/>
        </dgm:presLayoutVars>
      </dgm:prSet>
      <dgm:spPr/>
      <dgm:t>
        <a:bodyPr/>
        <a:lstStyle/>
        <a:p>
          <a:endParaRPr lang="ru-RU"/>
        </a:p>
      </dgm:t>
    </dgm:pt>
    <dgm:pt modelId="{766AE96F-06CA-465A-A620-80B5E2BC1536}" type="pres">
      <dgm:prSet presAssocID="{35F2251F-58EB-44DD-901F-3254A1BB0F0F}" presName="spacer" presStyleCnt="0"/>
      <dgm:spPr/>
    </dgm:pt>
    <dgm:pt modelId="{81CC3A4A-A789-483F-BB52-E60AA2F46F2D}" type="pres">
      <dgm:prSet presAssocID="{412C0760-8862-40EF-A7DE-07DCA781CEBF}" presName="comp" presStyleCnt="0"/>
      <dgm:spPr/>
    </dgm:pt>
    <dgm:pt modelId="{1123A748-0BE7-4830-A59F-77AC967FCBF1}" type="pres">
      <dgm:prSet presAssocID="{412C0760-8862-40EF-A7DE-07DCA781CEBF}" presName="box" presStyleLbl="node1" presStyleIdx="1" presStyleCnt="3"/>
      <dgm:spPr/>
      <dgm:t>
        <a:bodyPr/>
        <a:lstStyle/>
        <a:p>
          <a:endParaRPr lang="ru-RU"/>
        </a:p>
      </dgm:t>
    </dgm:pt>
    <dgm:pt modelId="{9124F68F-BBB5-4D58-9293-84B2C16926D5}" type="pres">
      <dgm:prSet presAssocID="{412C0760-8862-40EF-A7DE-07DCA781CEB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dgm:spPr>
      <dgm:t>
        <a:bodyPr/>
        <a:lstStyle/>
        <a:p>
          <a:endParaRPr lang="ru-RU"/>
        </a:p>
      </dgm:t>
    </dgm:pt>
    <dgm:pt modelId="{569C7E0D-175D-4128-B4E6-9E77D9B56442}" type="pres">
      <dgm:prSet presAssocID="{412C0760-8862-40EF-A7DE-07DCA781CEBF}" presName="text" presStyleLbl="node1" presStyleIdx="1" presStyleCnt="3">
        <dgm:presLayoutVars>
          <dgm:bulletEnabled val="1"/>
        </dgm:presLayoutVars>
      </dgm:prSet>
      <dgm:spPr/>
      <dgm:t>
        <a:bodyPr/>
        <a:lstStyle/>
        <a:p>
          <a:endParaRPr lang="ru-RU"/>
        </a:p>
      </dgm:t>
    </dgm:pt>
    <dgm:pt modelId="{73E001F4-3AD8-44B4-8E22-2D8DE6D0B29C}" type="pres">
      <dgm:prSet presAssocID="{5F9CF203-FF29-49A4-8E83-268FEBFC3AB3}" presName="spacer" presStyleCnt="0"/>
      <dgm:spPr/>
    </dgm:pt>
    <dgm:pt modelId="{6C87DB11-8EA7-4B41-9096-3D6EBEDE86AE}" type="pres">
      <dgm:prSet presAssocID="{05381FE3-F8CB-4831-8E4F-3A7540ECB621}" presName="comp" presStyleCnt="0"/>
      <dgm:spPr/>
    </dgm:pt>
    <dgm:pt modelId="{D017D2E4-3F14-4672-B37F-9D8ED1504AA8}" type="pres">
      <dgm:prSet presAssocID="{05381FE3-F8CB-4831-8E4F-3A7540ECB621}" presName="box" presStyleLbl="node1" presStyleIdx="2" presStyleCnt="3"/>
      <dgm:spPr/>
      <dgm:t>
        <a:bodyPr/>
        <a:lstStyle/>
        <a:p>
          <a:endParaRPr lang="ru-RU"/>
        </a:p>
      </dgm:t>
    </dgm:pt>
    <dgm:pt modelId="{49E56E8C-C256-4252-8ECE-BF93CE79EA92}" type="pres">
      <dgm:prSet presAssocID="{05381FE3-F8CB-4831-8E4F-3A7540ECB62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dgm:spPr>
      <dgm:t>
        <a:bodyPr/>
        <a:lstStyle/>
        <a:p>
          <a:endParaRPr lang="ru-RU"/>
        </a:p>
      </dgm:t>
    </dgm:pt>
    <dgm:pt modelId="{812544AB-8ABD-42C7-9051-510D90325B33}" type="pres">
      <dgm:prSet presAssocID="{05381FE3-F8CB-4831-8E4F-3A7540ECB621}" presName="text" presStyleLbl="node1" presStyleIdx="2" presStyleCnt="3">
        <dgm:presLayoutVars>
          <dgm:bulletEnabled val="1"/>
        </dgm:presLayoutVars>
      </dgm:prSet>
      <dgm:spPr/>
      <dgm:t>
        <a:bodyPr/>
        <a:lstStyle/>
        <a:p>
          <a:endParaRPr lang="ru-RU"/>
        </a:p>
      </dgm:t>
    </dgm:pt>
  </dgm:ptLst>
  <dgm:cxnLst>
    <dgm:cxn modelId="{4DA3A17C-9036-4371-8DA7-45E0CFA276ED}" srcId="{412C0760-8862-40EF-A7DE-07DCA781CEBF}" destId="{1F940FC5-568A-4220-9919-6A115C5CB5A7}" srcOrd="0" destOrd="0" parTransId="{E8C3B05E-3B54-4AAC-AAF6-A115E7BD7334}" sibTransId="{CFFC51A5-8A91-422A-AA25-268FCDAF3CB2}"/>
    <dgm:cxn modelId="{3DEE73FA-669F-4998-AD14-B2A41E8D1270}" srcId="{2A2BF848-739D-43E0-B25A-4595D877212A}" destId="{DF51F31A-46D0-4852-93D2-2D639EA7610A}" srcOrd="1" destOrd="0" parTransId="{FF4CCBB3-5A56-429F-B0F5-CAE6D54A7C2B}" sibTransId="{CF597598-385E-4328-AACF-1D706413CF04}"/>
    <dgm:cxn modelId="{0B743D5A-56AB-4246-9BD3-A751ACE0AE6F}" type="presOf" srcId="{9973C867-1ECF-44AA-8074-F5840652798D}" destId="{D017D2E4-3F14-4672-B37F-9D8ED1504AA8}" srcOrd="0" destOrd="3" presId="urn:microsoft.com/office/officeart/2005/8/layout/vList4"/>
    <dgm:cxn modelId="{4872943C-39C9-4F51-8D4B-44D707E74438}" srcId="{9F0F599F-066C-4A4B-A91A-177C7A149F17}" destId="{412C0760-8862-40EF-A7DE-07DCA781CEBF}" srcOrd="1" destOrd="0" parTransId="{118E7EAB-4D70-4097-BEB9-D4CC9C39C41A}" sibTransId="{5F9CF203-FF29-49A4-8E83-268FEBFC3AB3}"/>
    <dgm:cxn modelId="{EF4EE84E-87ED-4CBC-AB69-898478F5BB8C}" type="presOf" srcId="{05381FE3-F8CB-4831-8E4F-3A7540ECB621}" destId="{812544AB-8ABD-42C7-9051-510D90325B33}" srcOrd="1" destOrd="0" presId="urn:microsoft.com/office/officeart/2005/8/layout/vList4"/>
    <dgm:cxn modelId="{B4F96DB6-7F13-4191-8CB8-CE046BBB22BD}" srcId="{9F0F599F-066C-4A4B-A91A-177C7A149F17}" destId="{2A2BF848-739D-43E0-B25A-4595D877212A}" srcOrd="0" destOrd="0" parTransId="{9D395ED4-2FC8-4E15-93E0-0260378FCAE3}" sibTransId="{35F2251F-58EB-44DD-901F-3254A1BB0F0F}"/>
    <dgm:cxn modelId="{6FD0E58F-7AE1-4F0F-A1BA-93F1B75FC517}" type="presOf" srcId="{05381FE3-F8CB-4831-8E4F-3A7540ECB621}" destId="{D017D2E4-3F14-4672-B37F-9D8ED1504AA8}" srcOrd="0" destOrd="0" presId="urn:microsoft.com/office/officeart/2005/8/layout/vList4"/>
    <dgm:cxn modelId="{83DE8C00-0044-45F1-9689-01687F0F33C0}" type="presOf" srcId="{D3F875D2-CE6D-43AB-802D-4D453E366209}" destId="{84A0D226-BAF6-48C2-AC53-3351C6C72F7B}" srcOrd="0" destOrd="1" presId="urn:microsoft.com/office/officeart/2005/8/layout/vList4"/>
    <dgm:cxn modelId="{E0B1BDA2-BA22-4278-B5F1-A1006EDB39CD}" srcId="{2A2BF848-739D-43E0-B25A-4595D877212A}" destId="{D3F875D2-CE6D-43AB-802D-4D453E366209}" srcOrd="0" destOrd="0" parTransId="{A27256A0-152E-40D8-94BF-829138B7A3B9}" sibTransId="{6C1EEC4D-D86D-4CCE-A777-08ED29FF9903}"/>
    <dgm:cxn modelId="{BE2D9B58-0973-4B46-BCBF-D572CFB1D561}" type="presOf" srcId="{412C0760-8862-40EF-A7DE-07DCA781CEBF}" destId="{1123A748-0BE7-4830-A59F-77AC967FCBF1}" srcOrd="0" destOrd="0" presId="urn:microsoft.com/office/officeart/2005/8/layout/vList4"/>
    <dgm:cxn modelId="{1A860B30-6E5A-44C2-9B26-8E7AB17BC50A}" type="presOf" srcId="{1F940FC5-568A-4220-9919-6A115C5CB5A7}" destId="{1123A748-0BE7-4830-A59F-77AC967FCBF1}" srcOrd="0" destOrd="1" presId="urn:microsoft.com/office/officeart/2005/8/layout/vList4"/>
    <dgm:cxn modelId="{7B27BFB1-696F-414A-A30D-CF622642C325}" type="presOf" srcId="{1F940FC5-568A-4220-9919-6A115C5CB5A7}" destId="{569C7E0D-175D-4128-B4E6-9E77D9B56442}" srcOrd="1" destOrd="1" presId="urn:microsoft.com/office/officeart/2005/8/layout/vList4"/>
    <dgm:cxn modelId="{EA62221F-C41D-42B4-B588-46C172288EE8}" type="presOf" srcId="{2341F1CB-0DFE-4C0F-98F5-D13213E1E816}" destId="{812544AB-8ABD-42C7-9051-510D90325B33}" srcOrd="1" destOrd="4" presId="urn:microsoft.com/office/officeart/2005/8/layout/vList4"/>
    <dgm:cxn modelId="{ACAF7032-0328-4866-8CAE-8AB6FB364F10}" type="presOf" srcId="{E64CCC07-9A98-43CC-B19D-7F165EF00959}" destId="{D017D2E4-3F14-4672-B37F-9D8ED1504AA8}" srcOrd="0" destOrd="1" presId="urn:microsoft.com/office/officeart/2005/8/layout/vList4"/>
    <dgm:cxn modelId="{6FEC9101-A61B-4156-873B-7605BB2493CF}" type="presOf" srcId="{42F52BE4-BC2F-4388-A141-8DBBDD851627}" destId="{812544AB-8ABD-42C7-9051-510D90325B33}" srcOrd="1" destOrd="2" presId="urn:microsoft.com/office/officeart/2005/8/layout/vList4"/>
    <dgm:cxn modelId="{CF5F6702-A83D-4685-8A31-7A38BE9B4466}" type="presOf" srcId="{2341F1CB-0DFE-4C0F-98F5-D13213E1E816}" destId="{D017D2E4-3F14-4672-B37F-9D8ED1504AA8}" srcOrd="0" destOrd="4" presId="urn:microsoft.com/office/officeart/2005/8/layout/vList4"/>
    <dgm:cxn modelId="{71C8FD27-3118-4E0E-9731-AF057E5E416A}" srcId="{05381FE3-F8CB-4831-8E4F-3A7540ECB621}" destId="{2341F1CB-0DFE-4C0F-98F5-D13213E1E816}" srcOrd="3" destOrd="0" parTransId="{E2AD42C3-62BD-4F73-B256-49A294ABD848}" sibTransId="{224F2413-BFFF-4640-BDCD-8D908574D33A}"/>
    <dgm:cxn modelId="{73089474-260C-4E6D-A342-7B610D0A0E0C}" srcId="{05381FE3-F8CB-4831-8E4F-3A7540ECB621}" destId="{42F52BE4-BC2F-4388-A141-8DBBDD851627}" srcOrd="1" destOrd="0" parTransId="{6FB243B2-3BAD-44AA-82F1-5AF50BAA0C10}" sibTransId="{F07737C1-EA84-4E28-9B58-BA5BC352F102}"/>
    <dgm:cxn modelId="{D64331E5-BC9A-47A6-9783-D6349F4DDF1C}" type="presOf" srcId="{E64CCC07-9A98-43CC-B19D-7F165EF00959}" destId="{812544AB-8ABD-42C7-9051-510D90325B33}" srcOrd="1" destOrd="1" presId="urn:microsoft.com/office/officeart/2005/8/layout/vList4"/>
    <dgm:cxn modelId="{504378C2-087F-462F-B0D8-A4F917444891}" type="presOf" srcId="{9973C867-1ECF-44AA-8074-F5840652798D}" destId="{812544AB-8ABD-42C7-9051-510D90325B33}" srcOrd="1" destOrd="3" presId="urn:microsoft.com/office/officeart/2005/8/layout/vList4"/>
    <dgm:cxn modelId="{DDED6894-6C70-4267-9074-4685F4A12F51}" type="presOf" srcId="{9F0F599F-066C-4A4B-A91A-177C7A149F17}" destId="{C4CB6FCE-ABB7-451C-A1C8-C73B6CAC8E0B}" srcOrd="0" destOrd="0" presId="urn:microsoft.com/office/officeart/2005/8/layout/vList4"/>
    <dgm:cxn modelId="{360DAFD3-40AF-458C-9255-D0B87C855722}" type="presOf" srcId="{2A2BF848-739D-43E0-B25A-4595D877212A}" destId="{84A0D226-BAF6-48C2-AC53-3351C6C72F7B}" srcOrd="0" destOrd="0" presId="urn:microsoft.com/office/officeart/2005/8/layout/vList4"/>
    <dgm:cxn modelId="{221147E2-3B28-47A7-94DF-CECD0A8392DA}" type="presOf" srcId="{412C0760-8862-40EF-A7DE-07DCA781CEBF}" destId="{569C7E0D-175D-4128-B4E6-9E77D9B56442}" srcOrd="1" destOrd="0" presId="urn:microsoft.com/office/officeart/2005/8/layout/vList4"/>
    <dgm:cxn modelId="{ADAEE986-612D-425B-BD1A-444EBC7051C5}" type="presOf" srcId="{42F52BE4-BC2F-4388-A141-8DBBDD851627}" destId="{D017D2E4-3F14-4672-B37F-9D8ED1504AA8}" srcOrd="0" destOrd="2" presId="urn:microsoft.com/office/officeart/2005/8/layout/vList4"/>
    <dgm:cxn modelId="{2C413280-AF8F-4653-9AA5-86F5DE71B2AA}" srcId="{9F0F599F-066C-4A4B-A91A-177C7A149F17}" destId="{05381FE3-F8CB-4831-8E4F-3A7540ECB621}" srcOrd="2" destOrd="0" parTransId="{3BE6DFBA-519A-42FC-A59D-640D9BB64B20}" sibTransId="{5ECBF885-B5EC-4878-9391-B82FBF6B39F8}"/>
    <dgm:cxn modelId="{372E0C75-0E63-49A6-818B-9D8857561B96}" type="presOf" srcId="{DF51F31A-46D0-4852-93D2-2D639EA7610A}" destId="{84A0D226-BAF6-48C2-AC53-3351C6C72F7B}" srcOrd="0" destOrd="2" presId="urn:microsoft.com/office/officeart/2005/8/layout/vList4"/>
    <dgm:cxn modelId="{05743DCE-C50D-4D8B-9FD1-5BDBF67F74B7}" srcId="{05381FE3-F8CB-4831-8E4F-3A7540ECB621}" destId="{E64CCC07-9A98-43CC-B19D-7F165EF00959}" srcOrd="0" destOrd="0" parTransId="{13313FE8-57CE-4C16-AAC7-BF6C8C0752E9}" sibTransId="{EA641256-3992-457F-A189-4065E801BAD4}"/>
    <dgm:cxn modelId="{CBE664C6-8253-4A31-BBBD-310C12E259FA}" type="presOf" srcId="{DF51F31A-46D0-4852-93D2-2D639EA7610A}" destId="{C579FBCF-7915-4128-AA94-12500BCADC14}" srcOrd="1" destOrd="2" presId="urn:microsoft.com/office/officeart/2005/8/layout/vList4"/>
    <dgm:cxn modelId="{7E20A64F-D018-4C92-BA3B-6FFEFB728254}" srcId="{05381FE3-F8CB-4831-8E4F-3A7540ECB621}" destId="{9973C867-1ECF-44AA-8074-F5840652798D}" srcOrd="2" destOrd="0" parTransId="{BF517363-25AC-44F1-B61E-C7D0C6A17D95}" sibTransId="{2C48BD3B-CAD8-4B76-9078-534DCAF57C95}"/>
    <dgm:cxn modelId="{76735C45-5024-4B65-AA91-012EA5F91884}" type="presOf" srcId="{D3F875D2-CE6D-43AB-802D-4D453E366209}" destId="{C579FBCF-7915-4128-AA94-12500BCADC14}" srcOrd="1" destOrd="1" presId="urn:microsoft.com/office/officeart/2005/8/layout/vList4"/>
    <dgm:cxn modelId="{32794173-7F79-4364-80AD-44B6449DB925}" type="presOf" srcId="{2A2BF848-739D-43E0-B25A-4595D877212A}" destId="{C579FBCF-7915-4128-AA94-12500BCADC14}" srcOrd="1" destOrd="0" presId="urn:microsoft.com/office/officeart/2005/8/layout/vList4"/>
    <dgm:cxn modelId="{10F85A42-2329-4674-921F-5CE8BC1627F7}" type="presParOf" srcId="{C4CB6FCE-ABB7-451C-A1C8-C73B6CAC8E0B}" destId="{5D842351-B827-4FC9-87BD-E762C7278431}" srcOrd="0" destOrd="0" presId="urn:microsoft.com/office/officeart/2005/8/layout/vList4"/>
    <dgm:cxn modelId="{5018C7D3-9973-40D3-8624-01159C1DF2A3}" type="presParOf" srcId="{5D842351-B827-4FC9-87BD-E762C7278431}" destId="{84A0D226-BAF6-48C2-AC53-3351C6C72F7B}" srcOrd="0" destOrd="0" presId="urn:microsoft.com/office/officeart/2005/8/layout/vList4"/>
    <dgm:cxn modelId="{7A80CCC2-F616-48A0-B907-C29F95FA14B0}" type="presParOf" srcId="{5D842351-B827-4FC9-87BD-E762C7278431}" destId="{CDDDAB9C-8044-4372-A8DF-AAC71C2E0E0B}" srcOrd="1" destOrd="0" presId="urn:microsoft.com/office/officeart/2005/8/layout/vList4"/>
    <dgm:cxn modelId="{B2388C8D-0D94-424B-A7EC-3947B090EFD4}" type="presParOf" srcId="{5D842351-B827-4FC9-87BD-E762C7278431}" destId="{C579FBCF-7915-4128-AA94-12500BCADC14}" srcOrd="2" destOrd="0" presId="urn:microsoft.com/office/officeart/2005/8/layout/vList4"/>
    <dgm:cxn modelId="{B6CFCD00-B410-4DA9-A47E-5DEB57F41C36}" type="presParOf" srcId="{C4CB6FCE-ABB7-451C-A1C8-C73B6CAC8E0B}" destId="{766AE96F-06CA-465A-A620-80B5E2BC1536}" srcOrd="1" destOrd="0" presId="urn:microsoft.com/office/officeart/2005/8/layout/vList4"/>
    <dgm:cxn modelId="{DED91817-C6A7-4CDE-AFD8-296837E07C7C}" type="presParOf" srcId="{C4CB6FCE-ABB7-451C-A1C8-C73B6CAC8E0B}" destId="{81CC3A4A-A789-483F-BB52-E60AA2F46F2D}" srcOrd="2" destOrd="0" presId="urn:microsoft.com/office/officeart/2005/8/layout/vList4"/>
    <dgm:cxn modelId="{D31DA7A6-76BA-47B1-ABF6-DAE6F81ADC0F}" type="presParOf" srcId="{81CC3A4A-A789-483F-BB52-E60AA2F46F2D}" destId="{1123A748-0BE7-4830-A59F-77AC967FCBF1}" srcOrd="0" destOrd="0" presId="urn:microsoft.com/office/officeart/2005/8/layout/vList4"/>
    <dgm:cxn modelId="{A55DAEF5-E6D5-49DC-9017-E985E03A4EB9}" type="presParOf" srcId="{81CC3A4A-A789-483F-BB52-E60AA2F46F2D}" destId="{9124F68F-BBB5-4D58-9293-84B2C16926D5}" srcOrd="1" destOrd="0" presId="urn:microsoft.com/office/officeart/2005/8/layout/vList4"/>
    <dgm:cxn modelId="{551892F9-6DD1-4B6C-9B54-503EA20E73FE}" type="presParOf" srcId="{81CC3A4A-A789-483F-BB52-E60AA2F46F2D}" destId="{569C7E0D-175D-4128-B4E6-9E77D9B56442}" srcOrd="2" destOrd="0" presId="urn:microsoft.com/office/officeart/2005/8/layout/vList4"/>
    <dgm:cxn modelId="{ECA76A43-2387-4E88-BC4F-CA335D3CF777}" type="presParOf" srcId="{C4CB6FCE-ABB7-451C-A1C8-C73B6CAC8E0B}" destId="{73E001F4-3AD8-44B4-8E22-2D8DE6D0B29C}" srcOrd="3" destOrd="0" presId="urn:microsoft.com/office/officeart/2005/8/layout/vList4"/>
    <dgm:cxn modelId="{FA46B9A0-08F1-4034-81DD-38D684BD382A}" type="presParOf" srcId="{C4CB6FCE-ABB7-451C-A1C8-C73B6CAC8E0B}" destId="{6C87DB11-8EA7-4B41-9096-3D6EBEDE86AE}" srcOrd="4" destOrd="0" presId="urn:microsoft.com/office/officeart/2005/8/layout/vList4"/>
    <dgm:cxn modelId="{31F57F4D-1CBA-4304-AC5E-E8C48AC8AA0A}" type="presParOf" srcId="{6C87DB11-8EA7-4B41-9096-3D6EBEDE86AE}" destId="{D017D2E4-3F14-4672-B37F-9D8ED1504AA8}" srcOrd="0" destOrd="0" presId="urn:microsoft.com/office/officeart/2005/8/layout/vList4"/>
    <dgm:cxn modelId="{2334498C-366E-41A7-8D89-C247E96F89E8}" type="presParOf" srcId="{6C87DB11-8EA7-4B41-9096-3D6EBEDE86AE}" destId="{49E56E8C-C256-4252-8ECE-BF93CE79EA92}" srcOrd="1" destOrd="0" presId="urn:microsoft.com/office/officeart/2005/8/layout/vList4"/>
    <dgm:cxn modelId="{B848A16B-C4BB-489C-AC80-1C92D37E871B}" type="presParOf" srcId="{6C87DB11-8EA7-4B41-9096-3D6EBEDE86AE}" destId="{812544AB-8ABD-42C7-9051-510D90325B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2F85A-059D-4B10-8804-CD02BE218468}">
      <dsp:nvSpPr>
        <dsp:cNvPr id="0" name=""/>
        <dsp:cNvSpPr/>
      </dsp:nvSpPr>
      <dsp:spPr>
        <a:xfrm>
          <a:off x="1121" y="1253918"/>
          <a:ext cx="1759394" cy="14511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chemeClr val="tx2"/>
              </a:solidFill>
              <a:latin typeface="+mn-lt"/>
            </a:rPr>
            <a:t>Учреждение ООО «НПП «</a:t>
          </a:r>
          <a:r>
            <a:rPr lang="ru-RU" sz="1600" kern="1200" dirty="0" err="1" smtClean="0">
              <a:solidFill>
                <a:schemeClr val="tx2"/>
              </a:solidFill>
              <a:latin typeface="+mn-lt"/>
            </a:rPr>
            <a:t>Адвент</a:t>
          </a:r>
          <a:r>
            <a:rPr lang="ru-RU" sz="1600" kern="1200" dirty="0" smtClean="0">
              <a:solidFill>
                <a:schemeClr val="tx2"/>
              </a:solidFill>
              <a:latin typeface="+mn-lt"/>
            </a:rPr>
            <a:t>»</a:t>
          </a:r>
          <a:endParaRPr lang="ru-RU" sz="1600" kern="1200" dirty="0">
            <a:solidFill>
              <a:schemeClr val="tx2"/>
            </a:solidFill>
            <a:latin typeface="+mn-lt"/>
          </a:endParaRPr>
        </a:p>
      </dsp:txBody>
      <dsp:txXfrm>
        <a:off x="34516" y="1287313"/>
        <a:ext cx="1692604" cy="1073385"/>
      </dsp:txXfrm>
    </dsp:sp>
    <dsp:sp modelId="{B3A2BF9A-7A9E-478A-82C6-C94432AF6935}">
      <dsp:nvSpPr>
        <dsp:cNvPr id="0" name=""/>
        <dsp:cNvSpPr/>
      </dsp:nvSpPr>
      <dsp:spPr>
        <a:xfrm>
          <a:off x="979110" y="1549861"/>
          <a:ext cx="2016718" cy="2016718"/>
        </a:xfrm>
        <a:prstGeom prst="leftCircularArrow">
          <a:avLst>
            <a:gd name="adj1" fmla="val 3431"/>
            <a:gd name="adj2" fmla="val 425057"/>
            <a:gd name="adj3" fmla="val 2213844"/>
            <a:gd name="adj4" fmla="val 9037765"/>
            <a:gd name="adj5" fmla="val 4003"/>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74AB49-A53B-46FE-AFF6-003985F83607}">
      <dsp:nvSpPr>
        <dsp:cNvPr id="0" name=""/>
        <dsp:cNvSpPr/>
      </dsp:nvSpPr>
      <dsp:spPr>
        <a:xfrm>
          <a:off x="392097" y="2394094"/>
          <a:ext cx="1563906" cy="62191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2006</a:t>
          </a:r>
          <a:endParaRPr lang="ru-RU" sz="1100" kern="1200" dirty="0"/>
        </a:p>
      </dsp:txBody>
      <dsp:txXfrm>
        <a:off x="410312" y="2412309"/>
        <a:ext cx="1527476" cy="585483"/>
      </dsp:txXfrm>
    </dsp:sp>
    <dsp:sp modelId="{3CD56EB9-4BC1-4CA7-AA31-FC4DBB5F4606}">
      <dsp:nvSpPr>
        <dsp:cNvPr id="0" name=""/>
        <dsp:cNvSpPr/>
      </dsp:nvSpPr>
      <dsp:spPr>
        <a:xfrm>
          <a:off x="2298833" y="1260187"/>
          <a:ext cx="1759394" cy="14511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tx2"/>
              </a:solidFill>
              <a:latin typeface="+mn-lt"/>
            </a:rPr>
            <a:t>НИР Интоксикация</a:t>
          </a:r>
          <a:endParaRPr lang="ru-RU" sz="1200" kern="1200" dirty="0">
            <a:solidFill>
              <a:schemeClr val="tx2"/>
            </a:solidFill>
            <a:latin typeface="+mn-lt"/>
          </a:endParaRPr>
        </a:p>
        <a:p>
          <a:pPr marL="114300" lvl="1" indent="-114300" algn="l" defTabSz="533400">
            <a:lnSpc>
              <a:spcPct val="90000"/>
            </a:lnSpc>
            <a:spcBef>
              <a:spcPct val="0"/>
            </a:spcBef>
            <a:spcAft>
              <a:spcPct val="15000"/>
            </a:spcAft>
            <a:buChar char="••"/>
          </a:pPr>
          <a:r>
            <a:rPr lang="ru-RU" sz="1200" kern="1200" dirty="0" smtClean="0">
              <a:solidFill>
                <a:schemeClr val="tx2"/>
              </a:solidFill>
              <a:latin typeface="+mn-lt"/>
            </a:rPr>
            <a:t>НИР </a:t>
          </a:r>
          <a:r>
            <a:rPr lang="ru-RU" sz="1200" kern="1200" dirty="0" err="1" smtClean="0">
              <a:solidFill>
                <a:schemeClr val="tx2"/>
              </a:solidFill>
              <a:latin typeface="+mn-lt"/>
            </a:rPr>
            <a:t>Ковровец</a:t>
          </a:r>
          <a:endParaRPr lang="ru-RU" sz="1200" kern="1200" dirty="0" smtClean="0">
            <a:solidFill>
              <a:schemeClr val="tx2"/>
            </a:solidFill>
            <a:latin typeface="+mn-lt"/>
          </a:endParaRPr>
        </a:p>
        <a:p>
          <a:pPr marL="114300" lvl="1" indent="-114300" algn="l" defTabSz="533400">
            <a:lnSpc>
              <a:spcPct val="90000"/>
            </a:lnSpc>
            <a:spcBef>
              <a:spcPct val="0"/>
            </a:spcBef>
            <a:spcAft>
              <a:spcPct val="15000"/>
            </a:spcAft>
            <a:buChar char="••"/>
          </a:pPr>
          <a:r>
            <a:rPr lang="ru-RU" sz="1200" kern="1200" dirty="0" smtClean="0">
              <a:solidFill>
                <a:schemeClr val="tx2"/>
              </a:solidFill>
              <a:latin typeface="+mn-lt"/>
            </a:rPr>
            <a:t>ОКР Ремонтник-М</a:t>
          </a:r>
        </a:p>
      </dsp:txBody>
      <dsp:txXfrm>
        <a:off x="2332228" y="1604539"/>
        <a:ext cx="1692604" cy="1073385"/>
      </dsp:txXfrm>
    </dsp:sp>
    <dsp:sp modelId="{8C18812C-6F0A-4A62-A262-0858A52A81FA}">
      <dsp:nvSpPr>
        <dsp:cNvPr id="0" name=""/>
        <dsp:cNvSpPr/>
      </dsp:nvSpPr>
      <dsp:spPr>
        <a:xfrm>
          <a:off x="3248084" y="342505"/>
          <a:ext cx="2226219" cy="2226219"/>
        </a:xfrm>
        <a:prstGeom prst="circularArrow">
          <a:avLst>
            <a:gd name="adj1" fmla="val 3108"/>
            <a:gd name="adj2" fmla="val 382121"/>
            <a:gd name="adj3" fmla="val 19442368"/>
            <a:gd name="adj4" fmla="val 12575511"/>
            <a:gd name="adj5" fmla="val 36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A8E3409-A27C-4D7F-A5CC-984B6DB9CFA7}">
      <dsp:nvSpPr>
        <dsp:cNvPr id="0" name=""/>
        <dsp:cNvSpPr/>
      </dsp:nvSpPr>
      <dsp:spPr>
        <a:xfrm>
          <a:off x="2676508" y="942961"/>
          <a:ext cx="1563906" cy="62191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b="1" kern="1200" dirty="0" smtClean="0"/>
            <a:t>2007</a:t>
          </a:r>
          <a:endParaRPr lang="ru-RU" sz="3500" kern="1200" dirty="0"/>
        </a:p>
      </dsp:txBody>
      <dsp:txXfrm>
        <a:off x="2694723" y="961176"/>
        <a:ext cx="1527476" cy="585483"/>
      </dsp:txXfrm>
    </dsp:sp>
    <dsp:sp modelId="{3AC763D0-5E04-4806-86E7-4243D500F2DF}">
      <dsp:nvSpPr>
        <dsp:cNvPr id="0" name=""/>
        <dsp:cNvSpPr/>
      </dsp:nvSpPr>
      <dsp:spPr>
        <a:xfrm>
          <a:off x="4569943" y="1253918"/>
          <a:ext cx="1759394" cy="14511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chemeClr val="tx2"/>
            </a:solidFill>
            <a:latin typeface="+mn-lt"/>
          </a:endParaRPr>
        </a:p>
        <a:p>
          <a:pPr marL="114300" lvl="1" indent="-114300" algn="l" defTabSz="533400">
            <a:lnSpc>
              <a:spcPct val="90000"/>
            </a:lnSpc>
            <a:spcBef>
              <a:spcPct val="0"/>
            </a:spcBef>
            <a:spcAft>
              <a:spcPct val="15000"/>
            </a:spcAft>
            <a:buChar char="••"/>
          </a:pPr>
          <a:r>
            <a:rPr lang="ru-RU" sz="1200" kern="1200" dirty="0" smtClean="0">
              <a:solidFill>
                <a:schemeClr val="tx2"/>
              </a:solidFill>
              <a:latin typeface="+mn-lt"/>
            </a:rPr>
            <a:t>ОКР Атомоход</a:t>
          </a:r>
          <a:endParaRPr lang="ru-RU" sz="1200" kern="1200" dirty="0">
            <a:solidFill>
              <a:schemeClr val="tx2"/>
            </a:solidFill>
            <a:latin typeface="+mn-lt"/>
          </a:endParaRPr>
        </a:p>
        <a:p>
          <a:pPr marL="114300" lvl="1" indent="-114300" algn="l" defTabSz="533400">
            <a:lnSpc>
              <a:spcPct val="90000"/>
            </a:lnSpc>
            <a:spcBef>
              <a:spcPct val="0"/>
            </a:spcBef>
            <a:spcAft>
              <a:spcPct val="15000"/>
            </a:spcAft>
            <a:buChar char="••"/>
          </a:pPr>
          <a:r>
            <a:rPr lang="ru-RU" sz="1200" kern="1200" dirty="0" smtClean="0">
              <a:solidFill>
                <a:schemeClr val="tx2"/>
              </a:solidFill>
              <a:latin typeface="+mn-lt"/>
            </a:rPr>
            <a:t>ОКР Загривок</a:t>
          </a:r>
          <a:endParaRPr lang="ru-RU" sz="1200" kern="1200" dirty="0">
            <a:solidFill>
              <a:schemeClr val="tx2"/>
            </a:solidFill>
            <a:latin typeface="+mn-lt"/>
          </a:endParaRPr>
        </a:p>
        <a:p>
          <a:pPr marL="114300" lvl="1" indent="-114300" algn="l" defTabSz="533400">
            <a:lnSpc>
              <a:spcPct val="90000"/>
            </a:lnSpc>
            <a:spcBef>
              <a:spcPct val="0"/>
            </a:spcBef>
            <a:spcAft>
              <a:spcPct val="15000"/>
            </a:spcAft>
            <a:buChar char="••"/>
          </a:pPr>
          <a:r>
            <a:rPr lang="ru-RU" sz="1200" kern="1200" dirty="0" smtClean="0">
              <a:solidFill>
                <a:schemeClr val="tx2"/>
              </a:solidFill>
              <a:latin typeface="+mn-lt"/>
            </a:rPr>
            <a:t>ОКР Крона</a:t>
          </a:r>
          <a:endParaRPr lang="ru-RU" sz="1200" kern="1200" dirty="0">
            <a:solidFill>
              <a:schemeClr val="tx2"/>
            </a:solidFill>
            <a:latin typeface="+mn-lt"/>
          </a:endParaRPr>
        </a:p>
      </dsp:txBody>
      <dsp:txXfrm>
        <a:off x="4603338" y="1287313"/>
        <a:ext cx="1692604" cy="1073385"/>
      </dsp:txXfrm>
    </dsp:sp>
    <dsp:sp modelId="{978D75A6-5AC4-4D3F-8F0A-8E3C8094C2C3}">
      <dsp:nvSpPr>
        <dsp:cNvPr id="0" name=""/>
        <dsp:cNvSpPr/>
      </dsp:nvSpPr>
      <dsp:spPr>
        <a:xfrm>
          <a:off x="5547156" y="1558158"/>
          <a:ext cx="2001408" cy="2001408"/>
        </a:xfrm>
        <a:prstGeom prst="leftCircularArrow">
          <a:avLst>
            <a:gd name="adj1" fmla="val 3458"/>
            <a:gd name="adj2" fmla="val 428576"/>
            <a:gd name="adj3" fmla="val 2204087"/>
            <a:gd name="adj4" fmla="val 9024489"/>
            <a:gd name="adj5" fmla="val 4034"/>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C7B30E6-C306-4BDE-B176-67F7851300A0}">
      <dsp:nvSpPr>
        <dsp:cNvPr id="0" name=""/>
        <dsp:cNvSpPr/>
      </dsp:nvSpPr>
      <dsp:spPr>
        <a:xfrm>
          <a:off x="4960919" y="2394094"/>
          <a:ext cx="1563906" cy="62191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b="1" kern="1200" dirty="0" smtClean="0"/>
            <a:t>2008</a:t>
          </a:r>
          <a:endParaRPr lang="ru-RU" sz="3500" b="1" kern="1200" dirty="0"/>
        </a:p>
      </dsp:txBody>
      <dsp:txXfrm>
        <a:off x="4979134" y="2412309"/>
        <a:ext cx="1527476" cy="585483"/>
      </dsp:txXfrm>
    </dsp:sp>
    <dsp:sp modelId="{5AAD584F-3783-4973-A6AA-76F6876A5807}">
      <dsp:nvSpPr>
        <dsp:cNvPr id="0" name=""/>
        <dsp:cNvSpPr/>
      </dsp:nvSpPr>
      <dsp:spPr>
        <a:xfrm>
          <a:off x="6878501" y="1253918"/>
          <a:ext cx="1711099" cy="14511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solidFill>
                <a:schemeClr val="tx2"/>
              </a:solidFill>
              <a:latin typeface="+mn-lt"/>
            </a:rPr>
            <a:t>НИР ПАК ОМЛА</a:t>
          </a:r>
          <a:endParaRPr lang="ru-RU" sz="1100" kern="1200" dirty="0">
            <a:solidFill>
              <a:schemeClr val="tx2"/>
            </a:solidFill>
            <a:latin typeface="+mn-lt"/>
          </a:endParaRPr>
        </a:p>
        <a:p>
          <a:pPr marL="57150" lvl="1" indent="-57150" algn="l" defTabSz="488950">
            <a:lnSpc>
              <a:spcPct val="90000"/>
            </a:lnSpc>
            <a:spcBef>
              <a:spcPct val="0"/>
            </a:spcBef>
            <a:spcAft>
              <a:spcPct val="15000"/>
            </a:spcAft>
            <a:buChar char="••"/>
          </a:pPr>
          <a:r>
            <a:rPr lang="ru-RU" sz="1100" kern="1200" dirty="0" smtClean="0">
              <a:solidFill>
                <a:schemeClr val="tx2"/>
              </a:solidFill>
              <a:latin typeface="+mn-lt"/>
            </a:rPr>
            <a:t>СЧ ОКР Смуглянка-1</a:t>
          </a:r>
          <a:endParaRPr lang="ru-RU" sz="1100" kern="1200" dirty="0">
            <a:solidFill>
              <a:schemeClr val="tx2"/>
            </a:solidFill>
            <a:latin typeface="+mn-lt"/>
          </a:endParaRPr>
        </a:p>
        <a:p>
          <a:pPr marL="57150" lvl="1" indent="-57150" algn="l" defTabSz="488950">
            <a:lnSpc>
              <a:spcPct val="90000"/>
            </a:lnSpc>
            <a:spcBef>
              <a:spcPct val="0"/>
            </a:spcBef>
            <a:spcAft>
              <a:spcPct val="15000"/>
            </a:spcAft>
            <a:buChar char="••"/>
          </a:pPr>
          <a:r>
            <a:rPr lang="ru-RU" sz="1100" kern="1200" dirty="0" smtClean="0">
              <a:solidFill>
                <a:schemeClr val="tx2"/>
              </a:solidFill>
              <a:latin typeface="+mn-lt"/>
            </a:rPr>
            <a:t>СЧ ОКР Ремонтник-А</a:t>
          </a:r>
          <a:endParaRPr lang="ru-RU" sz="1100" kern="1200" dirty="0">
            <a:solidFill>
              <a:schemeClr val="tx2"/>
            </a:solidFill>
            <a:latin typeface="+mn-lt"/>
          </a:endParaRPr>
        </a:p>
        <a:p>
          <a:pPr marL="57150" lvl="1" indent="-57150" algn="l" defTabSz="488950">
            <a:lnSpc>
              <a:spcPct val="90000"/>
            </a:lnSpc>
            <a:spcBef>
              <a:spcPct val="0"/>
            </a:spcBef>
            <a:spcAft>
              <a:spcPct val="15000"/>
            </a:spcAft>
            <a:buChar char="••"/>
          </a:pPr>
          <a:r>
            <a:rPr lang="ru-RU" sz="1100" kern="1200" dirty="0" smtClean="0">
              <a:solidFill>
                <a:schemeClr val="tx2"/>
              </a:solidFill>
              <a:latin typeface="+mn-lt"/>
            </a:rPr>
            <a:t>СЧ ОКР Знания</a:t>
          </a:r>
          <a:endParaRPr lang="ru-RU" sz="1100" kern="1200" dirty="0">
            <a:solidFill>
              <a:schemeClr val="tx2"/>
            </a:solidFill>
            <a:latin typeface="+mn-lt"/>
          </a:endParaRPr>
        </a:p>
      </dsp:txBody>
      <dsp:txXfrm>
        <a:off x="6911896" y="1598270"/>
        <a:ext cx="1644309" cy="1073385"/>
      </dsp:txXfrm>
    </dsp:sp>
    <dsp:sp modelId="{EAD9DA00-C747-4710-BD95-A8D415B01634}">
      <dsp:nvSpPr>
        <dsp:cNvPr id="0" name=""/>
        <dsp:cNvSpPr/>
      </dsp:nvSpPr>
      <dsp:spPr>
        <a:xfrm>
          <a:off x="7245330" y="942961"/>
          <a:ext cx="1563906" cy="62191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b="1" kern="1200" dirty="0" smtClean="0"/>
            <a:t>2009</a:t>
          </a:r>
          <a:endParaRPr lang="ru-RU" sz="3500" b="1" kern="1200" dirty="0"/>
        </a:p>
      </dsp:txBody>
      <dsp:txXfrm>
        <a:off x="7263545" y="961176"/>
        <a:ext cx="1527476" cy="5854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ts val="0"/>
            </a:spcAft>
          </a:pPr>
          <a:r>
            <a:rPr lang="ru-RU" sz="1700" b="1" kern="1200" dirty="0" smtClean="0">
              <a:effectLst>
                <a:outerShdw blurRad="38100" dist="38100" dir="2700000" algn="tl">
                  <a:srgbClr val="000000">
                    <a:alpha val="43137"/>
                  </a:srgbClr>
                </a:outerShdw>
              </a:effectLst>
              <a:latin typeface="+mj-lt"/>
            </a:rPr>
            <a:t>Портативный детектор остаточных следов взрывчатых веществ</a:t>
          </a:r>
        </a:p>
        <a:p>
          <a:pPr lvl="0" algn="l" defTabSz="755650">
            <a:lnSpc>
              <a:spcPct val="90000"/>
            </a:lnSpc>
            <a:spcBef>
              <a:spcPct val="0"/>
            </a:spcBef>
            <a:spcAft>
              <a:spcPts val="0"/>
            </a:spcAft>
          </a:pPr>
          <a:endParaRPr lang="ru-RU" sz="900" b="1" kern="1200" dirty="0" smtClean="0">
            <a:effectLst>
              <a:outerShdw blurRad="38100" dist="38100" dir="2700000" algn="tl">
                <a:srgbClr val="000000">
                  <a:alpha val="43137"/>
                </a:srgbClr>
              </a:outerShdw>
            </a:effectLst>
            <a:latin typeface="+mj-lt"/>
          </a:endParaRPr>
        </a:p>
        <a:p>
          <a:pPr marL="114300" lvl="1" indent="-114300" algn="l" defTabSz="577850">
            <a:lnSpc>
              <a:spcPct val="90000"/>
            </a:lnSpc>
            <a:spcBef>
              <a:spcPct val="0"/>
            </a:spcBef>
            <a:spcAft>
              <a:spcPct val="15000"/>
            </a:spcAft>
            <a:buChar char="••"/>
          </a:pPr>
          <a:r>
            <a:rPr lang="ru-RU" sz="1300" kern="1200" dirty="0" smtClean="0"/>
            <a:t>предназначен для обнаружения остаточных следов взрывчатых веществ на различных поверхностях объектов исследования (пальцы рук, специальные </a:t>
          </a:r>
          <a:r>
            <a:rPr lang="ru-RU" sz="1300" kern="1200" dirty="0" err="1" smtClean="0"/>
            <a:t>пробоотборные</a:t>
          </a:r>
          <a:r>
            <a:rPr lang="ru-RU" sz="1300" kern="1200" dirty="0" smtClean="0"/>
            <a:t> салфетки и т.д.). Возможно его использование в интегрированных системах безопасности при контроле людей, проходящих на объекты массового посещения, или для выборочного контроля лиц в процессе оперативных мероприятий, проводимых силами различных подразделений правоохранительных органов</a:t>
          </a:r>
          <a:endParaRPr lang="ru-RU" sz="1300" kern="1200" dirty="0">
            <a:latin typeface="+mn-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Устройство для определения наличия паров алкоголя в движущемся транспортном средстве</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предназначен для дистанционного определения паров алкоголя в салоне движущегося транспортного средства, построенного на принципах диодной спектроскопии </a:t>
          </a:r>
          <a:endParaRPr lang="ru-RU" sz="1300" kern="1200" dirty="0">
            <a:latin typeface="+mn-lt"/>
          </a:endParaRPr>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ts val="0"/>
            </a:spcAft>
          </a:pPr>
          <a:r>
            <a:rPr lang="ru-RU" sz="1700" b="1" kern="1200" dirty="0" smtClean="0">
              <a:effectLst>
                <a:outerShdw blurRad="38100" dist="38100" dir="2700000" algn="tl">
                  <a:srgbClr val="000000">
                    <a:alpha val="43137"/>
                  </a:srgbClr>
                </a:outerShdw>
              </a:effectLst>
              <a:latin typeface="+mj-lt"/>
              <a:cs typeface="Times New Roman" pitchFamily="18" charset="0"/>
            </a:rPr>
            <a:t>Разработка оптико-механического блока и средств обеспечения работоспособности</a:t>
          </a:r>
          <a:endParaRPr lang="ru-RU" sz="800" b="1" kern="1200" dirty="0" smtClean="0">
            <a:effectLst>
              <a:outerShdw blurRad="38100" dist="38100" dir="2700000" algn="tl">
                <a:srgbClr val="000000">
                  <a:alpha val="43137"/>
                </a:srgbClr>
              </a:outerShdw>
            </a:effectLst>
            <a:latin typeface="+mj-lt"/>
            <a:cs typeface="Times New Roman" pitchFamily="18" charset="0"/>
          </a:endParaRPr>
        </a:p>
        <a:p>
          <a:pPr marL="114300" lvl="1" indent="-114300" algn="l" defTabSz="577850">
            <a:lnSpc>
              <a:spcPct val="90000"/>
            </a:lnSpc>
            <a:spcBef>
              <a:spcPct val="0"/>
            </a:spcBef>
            <a:spcAft>
              <a:spcPct val="15000"/>
            </a:spcAft>
            <a:buChar char="••"/>
          </a:pPr>
          <a:r>
            <a:rPr lang="ru-RU" sz="1300" kern="1200" dirty="0" smtClean="0">
              <a:latin typeface="+mn-lt"/>
            </a:rPr>
            <a:t>разработка рабочей конструкторской документации на опытный образец оптико-механического блока и средств обеспечения работоспособности, изготовление, испытания и поставка опытного образца</a:t>
          </a:r>
          <a:endParaRPr lang="ru-RU" sz="1300" kern="1200" dirty="0">
            <a:latin typeface="+mn-lt"/>
          </a:endParaRPr>
        </a:p>
        <a:p>
          <a:pPr marL="57150" lvl="1" indent="-57150" algn="l" defTabSz="400050">
            <a:lnSpc>
              <a:spcPct val="90000"/>
            </a:lnSpc>
            <a:spcBef>
              <a:spcPct val="0"/>
            </a:spcBef>
            <a:spcAft>
              <a:spcPct val="15000"/>
            </a:spcAft>
            <a:buChar char="••"/>
          </a:pPr>
          <a:endParaRPr lang="ru-RU" sz="900" kern="1200" dirty="0" smtClean="0">
            <a:latin typeface="Trebuchet MS (Основной текст)"/>
            <a:cs typeface="Times New Roman" pitchFamily="18" charset="0"/>
          </a:endParaRPr>
        </a:p>
        <a:p>
          <a:pPr marL="57150" lvl="1" indent="-57150" algn="l" defTabSz="400050">
            <a:lnSpc>
              <a:spcPct val="90000"/>
            </a:lnSpc>
            <a:spcBef>
              <a:spcPct val="0"/>
            </a:spcBef>
            <a:spcAft>
              <a:spcPct val="15000"/>
            </a:spcAft>
            <a:buChar char="••"/>
          </a:pPr>
          <a:endParaRPr lang="ru-RU" sz="900" kern="1200" dirty="0" smtClean="0">
            <a:latin typeface="Trebuchet MS (Основной текст)"/>
            <a:cs typeface="Times New Roman" pitchFamily="18" charset="0"/>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2F85A-059D-4B10-8804-CD02BE218468}">
      <dsp:nvSpPr>
        <dsp:cNvPr id="0" name=""/>
        <dsp:cNvSpPr/>
      </dsp:nvSpPr>
      <dsp:spPr>
        <a:xfrm>
          <a:off x="98777" y="848268"/>
          <a:ext cx="1591855" cy="13129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endParaRPr lang="ru-RU" sz="1100" kern="1200" dirty="0">
            <a:solidFill>
              <a:schemeClr val="tx2"/>
            </a:solidFill>
          </a:endParaRPr>
        </a:p>
        <a:p>
          <a:pPr marL="57150" lvl="1" indent="-57150" algn="l" defTabSz="488950">
            <a:lnSpc>
              <a:spcPct val="90000"/>
            </a:lnSpc>
            <a:spcBef>
              <a:spcPct val="0"/>
            </a:spcBef>
            <a:spcAft>
              <a:spcPct val="15000"/>
            </a:spcAft>
            <a:buChar char="••"/>
          </a:pPr>
          <a:r>
            <a:rPr lang="ru-RU" sz="1100" kern="1200" dirty="0" smtClean="0">
              <a:solidFill>
                <a:schemeClr val="tx2"/>
              </a:solidFill>
            </a:rPr>
            <a:t>ОКР Краска-8-1-СП</a:t>
          </a:r>
          <a:endParaRPr lang="ru-RU" sz="1100" kern="1200" dirty="0">
            <a:solidFill>
              <a:schemeClr val="tx2"/>
            </a:solidFill>
          </a:endParaRPr>
        </a:p>
        <a:p>
          <a:pPr marL="57150" lvl="1" indent="-57150" algn="l" defTabSz="488950">
            <a:lnSpc>
              <a:spcPct val="90000"/>
            </a:lnSpc>
            <a:spcBef>
              <a:spcPct val="0"/>
            </a:spcBef>
            <a:spcAft>
              <a:spcPct val="15000"/>
            </a:spcAft>
            <a:buChar char="••"/>
          </a:pPr>
          <a:r>
            <a:rPr lang="ru-RU" sz="1100" kern="1200" dirty="0" smtClean="0">
              <a:solidFill>
                <a:schemeClr val="tx2"/>
              </a:solidFill>
            </a:rPr>
            <a:t>Ремонтник (серия)</a:t>
          </a:r>
          <a:endParaRPr lang="ru-RU" sz="1100" kern="1200" dirty="0">
            <a:solidFill>
              <a:schemeClr val="tx2"/>
            </a:solidFill>
          </a:endParaRPr>
        </a:p>
        <a:p>
          <a:pPr marL="57150" lvl="1" indent="-57150" algn="l" defTabSz="488950">
            <a:lnSpc>
              <a:spcPct val="90000"/>
            </a:lnSpc>
            <a:spcBef>
              <a:spcPct val="0"/>
            </a:spcBef>
            <a:spcAft>
              <a:spcPct val="15000"/>
            </a:spcAft>
            <a:buChar char="••"/>
          </a:pPr>
          <a:r>
            <a:rPr lang="ru-RU" sz="1100" kern="1200" dirty="0" smtClean="0">
              <a:solidFill>
                <a:schemeClr val="tx2"/>
              </a:solidFill>
              <a:latin typeface="+mn-lt"/>
            </a:rPr>
            <a:t>СПО АРМ РИС МЧС</a:t>
          </a:r>
          <a:endParaRPr lang="ru-RU" sz="1100" kern="1200" dirty="0">
            <a:solidFill>
              <a:schemeClr val="tx2"/>
            </a:solidFill>
          </a:endParaRPr>
        </a:p>
      </dsp:txBody>
      <dsp:txXfrm>
        <a:off x="128992" y="878483"/>
        <a:ext cx="1531425" cy="971171"/>
      </dsp:txXfrm>
    </dsp:sp>
    <dsp:sp modelId="{B3A2BF9A-7A9E-478A-82C6-C94432AF6935}">
      <dsp:nvSpPr>
        <dsp:cNvPr id="0" name=""/>
        <dsp:cNvSpPr/>
      </dsp:nvSpPr>
      <dsp:spPr>
        <a:xfrm>
          <a:off x="1153628" y="1236475"/>
          <a:ext cx="1675039" cy="1675039"/>
        </a:xfrm>
        <a:prstGeom prst="leftCircularArrow">
          <a:avLst>
            <a:gd name="adj1" fmla="val 4671"/>
            <a:gd name="adj2" fmla="val 596223"/>
            <a:gd name="adj3" fmla="val 2793147"/>
            <a:gd name="adj4" fmla="val 9445903"/>
            <a:gd name="adj5" fmla="val 544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74AB49-A53B-46FE-AFF6-003985F83607}">
      <dsp:nvSpPr>
        <dsp:cNvPr id="0" name=""/>
        <dsp:cNvSpPr/>
      </dsp:nvSpPr>
      <dsp:spPr>
        <a:xfrm>
          <a:off x="588536" y="1800202"/>
          <a:ext cx="1414982" cy="56269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2010</a:t>
          </a:r>
          <a:endParaRPr lang="ru-RU" sz="1100" kern="1200" dirty="0"/>
        </a:p>
      </dsp:txBody>
      <dsp:txXfrm>
        <a:off x="605017" y="1816683"/>
        <a:ext cx="1382020" cy="529729"/>
      </dsp:txXfrm>
    </dsp:sp>
    <dsp:sp modelId="{3CD56EB9-4BC1-4CA7-AA31-FC4DBB5F4606}">
      <dsp:nvSpPr>
        <dsp:cNvPr id="0" name=""/>
        <dsp:cNvSpPr/>
      </dsp:nvSpPr>
      <dsp:spPr>
        <a:xfrm>
          <a:off x="2144334" y="789618"/>
          <a:ext cx="1591855" cy="15871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solidFill>
                <a:schemeClr val="tx2"/>
              </a:solidFill>
            </a:rPr>
            <a:t>НИР Беркут</a:t>
          </a:r>
          <a:endParaRPr lang="ru-RU" sz="1000" kern="1200" dirty="0"/>
        </a:p>
        <a:p>
          <a:pPr marL="57150" lvl="1" indent="-57150" algn="l" defTabSz="444500">
            <a:lnSpc>
              <a:spcPct val="90000"/>
            </a:lnSpc>
            <a:spcBef>
              <a:spcPct val="0"/>
            </a:spcBef>
            <a:spcAft>
              <a:spcPct val="15000"/>
            </a:spcAft>
            <a:buChar char="••"/>
          </a:pPr>
          <a:r>
            <a:rPr lang="ru-RU" sz="1000" kern="1200" dirty="0" smtClean="0">
              <a:solidFill>
                <a:schemeClr val="tx2"/>
              </a:solidFill>
            </a:rPr>
            <a:t>НИР Созерцание</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ОКР Преграда</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ОКР Эксперт</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СЧ ОКР СВД КХЙЛ100</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Атомоход (серия)</a:t>
          </a:r>
          <a:endParaRPr lang="ru-RU" sz="1000" kern="1200" dirty="0">
            <a:solidFill>
              <a:schemeClr val="tx2"/>
            </a:solidFill>
          </a:endParaRPr>
        </a:p>
        <a:p>
          <a:pPr marL="57150" lvl="1" indent="-57150" algn="l" defTabSz="355600">
            <a:lnSpc>
              <a:spcPct val="90000"/>
            </a:lnSpc>
            <a:spcBef>
              <a:spcPct val="0"/>
            </a:spcBef>
            <a:spcAft>
              <a:spcPct val="15000"/>
            </a:spcAft>
            <a:buChar char="••"/>
          </a:pPr>
          <a:endParaRPr lang="ru-RU" sz="800" kern="1200" dirty="0"/>
        </a:p>
        <a:p>
          <a:pPr marL="57150" lvl="1" indent="-57150" algn="l" defTabSz="355600">
            <a:lnSpc>
              <a:spcPct val="90000"/>
            </a:lnSpc>
            <a:spcBef>
              <a:spcPct val="0"/>
            </a:spcBef>
            <a:spcAft>
              <a:spcPct val="15000"/>
            </a:spcAft>
            <a:buChar char="••"/>
          </a:pPr>
          <a:endParaRPr lang="ru-RU" sz="800" kern="1200" dirty="0"/>
        </a:p>
      </dsp:txBody>
      <dsp:txXfrm>
        <a:off x="2180859" y="1166248"/>
        <a:ext cx="1518805" cy="1174001"/>
      </dsp:txXfrm>
    </dsp:sp>
    <dsp:sp modelId="{8C18812C-6F0A-4A62-A262-0858A52A81FA}">
      <dsp:nvSpPr>
        <dsp:cNvPr id="0" name=""/>
        <dsp:cNvSpPr/>
      </dsp:nvSpPr>
      <dsp:spPr>
        <a:xfrm>
          <a:off x="3368990" y="252839"/>
          <a:ext cx="1976528" cy="1976528"/>
        </a:xfrm>
        <a:prstGeom prst="circularArrow">
          <a:avLst>
            <a:gd name="adj1" fmla="val 3958"/>
            <a:gd name="adj2" fmla="val 496556"/>
            <a:gd name="adj3" fmla="val 19324202"/>
            <a:gd name="adj4" fmla="val 12571779"/>
            <a:gd name="adj5" fmla="val 461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A8E3409-A27C-4D7F-A5CC-984B6DB9CFA7}">
      <dsp:nvSpPr>
        <dsp:cNvPr id="0" name=""/>
        <dsp:cNvSpPr/>
      </dsp:nvSpPr>
      <dsp:spPr>
        <a:xfrm>
          <a:off x="2634697" y="647093"/>
          <a:ext cx="1414982" cy="56269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ru-RU" sz="3200" b="1" kern="1200" dirty="0" smtClean="0"/>
            <a:t>2011</a:t>
          </a:r>
          <a:endParaRPr lang="ru-RU" sz="3200" kern="1200" dirty="0"/>
        </a:p>
      </dsp:txBody>
      <dsp:txXfrm>
        <a:off x="2651178" y="663574"/>
        <a:ext cx="1382020" cy="529729"/>
      </dsp:txXfrm>
    </dsp:sp>
    <dsp:sp modelId="{3AC763D0-5E04-4806-86E7-4243D500F2DF}">
      <dsp:nvSpPr>
        <dsp:cNvPr id="0" name=""/>
        <dsp:cNvSpPr/>
      </dsp:nvSpPr>
      <dsp:spPr>
        <a:xfrm>
          <a:off x="4285610" y="793056"/>
          <a:ext cx="1591855" cy="1584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solidFill>
                <a:schemeClr val="tx2"/>
              </a:solidFill>
            </a:rPr>
            <a:t>ОКР Бригада</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ОКР Пена</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СЧ ОКР Былина</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СЧ ОКР Европеец-Н-А</a:t>
          </a:r>
          <a:endParaRPr lang="ru-RU" sz="1000" kern="1200" dirty="0">
            <a:solidFill>
              <a:schemeClr val="tx2"/>
            </a:solidFill>
          </a:endParaRPr>
        </a:p>
        <a:p>
          <a:pPr marL="57150" lvl="1" indent="-57150" algn="l" defTabSz="444500">
            <a:lnSpc>
              <a:spcPct val="90000"/>
            </a:lnSpc>
            <a:spcBef>
              <a:spcPct val="0"/>
            </a:spcBef>
            <a:spcAft>
              <a:spcPct val="15000"/>
            </a:spcAft>
            <a:buChar char="••"/>
          </a:pPr>
          <a:r>
            <a:rPr lang="ru-RU" sz="1000" kern="1200" dirty="0" smtClean="0">
              <a:solidFill>
                <a:schemeClr val="tx2"/>
              </a:solidFill>
            </a:rPr>
            <a:t>Атомоход (серия)</a:t>
          </a:r>
          <a:endParaRPr lang="ru-RU" sz="1000" kern="1200" dirty="0">
            <a:solidFill>
              <a:schemeClr val="tx2"/>
            </a:solidFill>
          </a:endParaRPr>
        </a:p>
        <a:p>
          <a:pPr marL="57150" lvl="1" indent="-57150" algn="l" defTabSz="355600">
            <a:lnSpc>
              <a:spcPct val="90000"/>
            </a:lnSpc>
            <a:spcBef>
              <a:spcPct val="0"/>
            </a:spcBef>
            <a:spcAft>
              <a:spcPct val="15000"/>
            </a:spcAft>
            <a:buChar char="••"/>
          </a:pPr>
          <a:endParaRPr lang="ru-RU" sz="800" kern="1200" dirty="0">
            <a:solidFill>
              <a:schemeClr val="tx2"/>
            </a:solidFill>
          </a:endParaRPr>
        </a:p>
      </dsp:txBody>
      <dsp:txXfrm>
        <a:off x="4322066" y="829512"/>
        <a:ext cx="1518943" cy="1171798"/>
      </dsp:txXfrm>
    </dsp:sp>
    <dsp:sp modelId="{978D75A6-5AC4-4D3F-8F0A-8E3C8094C2C3}">
      <dsp:nvSpPr>
        <dsp:cNvPr id="0" name=""/>
        <dsp:cNvSpPr/>
      </dsp:nvSpPr>
      <dsp:spPr>
        <a:xfrm>
          <a:off x="5117692" y="784445"/>
          <a:ext cx="2383653" cy="2383653"/>
        </a:xfrm>
        <a:prstGeom prst="leftCircularArrow">
          <a:avLst>
            <a:gd name="adj1" fmla="val 3282"/>
            <a:gd name="adj2" fmla="val 405134"/>
            <a:gd name="adj3" fmla="val 2180645"/>
            <a:gd name="adj4" fmla="val 9024489"/>
            <a:gd name="adj5" fmla="val 382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C7B30E6-C306-4BDE-B176-67F7851300A0}">
      <dsp:nvSpPr>
        <dsp:cNvPr id="0" name=""/>
        <dsp:cNvSpPr/>
      </dsp:nvSpPr>
      <dsp:spPr>
        <a:xfrm>
          <a:off x="4639356" y="1960272"/>
          <a:ext cx="1414982" cy="56269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ru-RU" sz="3200" b="1" kern="1200" dirty="0" smtClean="0"/>
            <a:t>2012</a:t>
          </a:r>
          <a:endParaRPr lang="ru-RU" sz="3200" b="1" kern="1200" dirty="0"/>
        </a:p>
      </dsp:txBody>
      <dsp:txXfrm>
        <a:off x="4655837" y="1976753"/>
        <a:ext cx="1382020" cy="529729"/>
      </dsp:txXfrm>
    </dsp:sp>
    <dsp:sp modelId="{5AAD584F-3783-4973-A6AA-76F6876A5807}">
      <dsp:nvSpPr>
        <dsp:cNvPr id="0" name=""/>
        <dsp:cNvSpPr/>
      </dsp:nvSpPr>
      <dsp:spPr>
        <a:xfrm>
          <a:off x="6426885" y="791119"/>
          <a:ext cx="2380412" cy="1584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Char char="••"/>
          </a:pPr>
          <a:r>
            <a:rPr lang="ru-RU" sz="800" kern="1200" dirty="0" smtClean="0">
              <a:solidFill>
                <a:schemeClr val="tx2"/>
              </a:solidFill>
            </a:rPr>
            <a:t>ОКР Эксперт – КМ-РХБР – </a:t>
          </a:r>
          <a:r>
            <a:rPr lang="ru-RU" sz="800" i="1" kern="1200" dirty="0" smtClean="0">
              <a:solidFill>
                <a:schemeClr val="tx2"/>
              </a:solidFill>
            </a:rPr>
            <a:t>обеспечение  РХБ безопасности на олимпиаде «СОЧИ-2014»</a:t>
          </a:r>
          <a:endParaRPr lang="ru-RU" sz="800" kern="1200" dirty="0">
            <a:solidFill>
              <a:schemeClr val="tx2"/>
            </a:solidFill>
          </a:endParaRPr>
        </a:p>
        <a:p>
          <a:pPr marL="57150" lvl="1" indent="-57150" algn="l" defTabSz="355600">
            <a:lnSpc>
              <a:spcPct val="90000"/>
            </a:lnSpc>
            <a:spcBef>
              <a:spcPct val="0"/>
            </a:spcBef>
            <a:spcAft>
              <a:spcPct val="15000"/>
            </a:spcAft>
            <a:buChar char="••"/>
          </a:pPr>
          <a:r>
            <a:rPr lang="ru-RU" sz="800" kern="1200" dirty="0" smtClean="0">
              <a:solidFill>
                <a:schemeClr val="tx2"/>
              </a:solidFill>
            </a:rPr>
            <a:t>ОКР Орлан-1 – </a:t>
          </a:r>
          <a:r>
            <a:rPr lang="ru-RU" sz="800" i="1" kern="1200" dirty="0" smtClean="0">
              <a:solidFill>
                <a:schemeClr val="tx2"/>
              </a:solidFill>
            </a:rPr>
            <a:t>устранение последствий вспышки сибирской язвы на Ямале</a:t>
          </a:r>
          <a:endParaRPr lang="ru-RU" sz="800" i="1" kern="1200" dirty="0">
            <a:solidFill>
              <a:schemeClr val="tx2"/>
            </a:solidFill>
          </a:endParaRPr>
        </a:p>
        <a:p>
          <a:pPr marL="57150" lvl="1" indent="-57150" algn="l" defTabSz="355600">
            <a:lnSpc>
              <a:spcPct val="90000"/>
            </a:lnSpc>
            <a:spcBef>
              <a:spcPct val="0"/>
            </a:spcBef>
            <a:spcAft>
              <a:spcPct val="15000"/>
            </a:spcAft>
            <a:buChar char="••"/>
          </a:pPr>
          <a:r>
            <a:rPr lang="ru-RU" sz="800" kern="1200" dirty="0" smtClean="0">
              <a:solidFill>
                <a:schemeClr val="tx2"/>
              </a:solidFill>
            </a:rPr>
            <a:t>ОКР Стриж-1</a:t>
          </a:r>
          <a:endParaRPr lang="ru-RU" sz="800" kern="1200" dirty="0">
            <a:solidFill>
              <a:schemeClr val="tx2"/>
            </a:solidFill>
          </a:endParaRPr>
        </a:p>
        <a:p>
          <a:pPr marL="57150" lvl="1" indent="-57150" algn="l" defTabSz="355600">
            <a:lnSpc>
              <a:spcPct val="90000"/>
            </a:lnSpc>
            <a:spcBef>
              <a:spcPct val="0"/>
            </a:spcBef>
            <a:spcAft>
              <a:spcPct val="15000"/>
            </a:spcAft>
            <a:buChar char="••"/>
          </a:pPr>
          <a:r>
            <a:rPr lang="ru-RU" sz="800" kern="1200" dirty="0" smtClean="0">
              <a:solidFill>
                <a:schemeClr val="tx2"/>
              </a:solidFill>
            </a:rPr>
            <a:t>СЧ НИР Диффузор </a:t>
          </a:r>
          <a:endParaRPr lang="ru-RU" sz="800" kern="1200" dirty="0">
            <a:solidFill>
              <a:schemeClr val="tx2"/>
            </a:solidFill>
          </a:endParaRPr>
        </a:p>
        <a:p>
          <a:pPr marL="57150" lvl="1" indent="-57150" algn="l" defTabSz="355600">
            <a:lnSpc>
              <a:spcPct val="90000"/>
            </a:lnSpc>
            <a:spcBef>
              <a:spcPct val="0"/>
            </a:spcBef>
            <a:spcAft>
              <a:spcPct val="15000"/>
            </a:spcAft>
            <a:buChar char="••"/>
          </a:pPr>
          <a:r>
            <a:rPr lang="ru-RU" sz="800" kern="1200" dirty="0" smtClean="0">
              <a:solidFill>
                <a:schemeClr val="tx2"/>
              </a:solidFill>
            </a:rPr>
            <a:t>СЧ ОКР МРК</a:t>
          </a:r>
          <a:endParaRPr lang="ru-RU" sz="800" kern="1200" dirty="0">
            <a:solidFill>
              <a:schemeClr val="tx2"/>
            </a:solidFill>
          </a:endParaRPr>
        </a:p>
        <a:p>
          <a:pPr marL="57150" lvl="1" indent="-57150" algn="l" defTabSz="355600">
            <a:lnSpc>
              <a:spcPct val="90000"/>
            </a:lnSpc>
            <a:spcBef>
              <a:spcPct val="0"/>
            </a:spcBef>
            <a:spcAft>
              <a:spcPct val="15000"/>
            </a:spcAft>
            <a:buChar char="••"/>
          </a:pPr>
          <a:r>
            <a:rPr lang="ru-RU" sz="800" kern="1200" dirty="0" smtClean="0">
              <a:solidFill>
                <a:schemeClr val="tx2"/>
              </a:solidFill>
            </a:rPr>
            <a:t>СЧ ОКР Стан-КАА</a:t>
          </a:r>
          <a:endParaRPr lang="ru-RU" sz="800" kern="1200" dirty="0">
            <a:solidFill>
              <a:schemeClr val="tx2"/>
            </a:solidFill>
          </a:endParaRPr>
        </a:p>
        <a:p>
          <a:pPr marL="57150" lvl="1" indent="-57150" algn="l" defTabSz="400050">
            <a:lnSpc>
              <a:spcPct val="90000"/>
            </a:lnSpc>
            <a:spcBef>
              <a:spcPct val="0"/>
            </a:spcBef>
            <a:spcAft>
              <a:spcPct val="15000"/>
            </a:spcAft>
            <a:buChar char="••"/>
          </a:pPr>
          <a:endParaRPr lang="ru-RU" sz="900" kern="1200" dirty="0">
            <a:solidFill>
              <a:schemeClr val="tx2"/>
            </a:solidFill>
          </a:endParaRPr>
        </a:p>
      </dsp:txBody>
      <dsp:txXfrm>
        <a:off x="6463341" y="1167041"/>
        <a:ext cx="2307500" cy="1171798"/>
      </dsp:txXfrm>
    </dsp:sp>
    <dsp:sp modelId="{EAD9DA00-C747-4710-BD95-A8D415B01634}">
      <dsp:nvSpPr>
        <dsp:cNvPr id="0" name=""/>
        <dsp:cNvSpPr/>
      </dsp:nvSpPr>
      <dsp:spPr>
        <a:xfrm>
          <a:off x="7395375" y="575096"/>
          <a:ext cx="1414982" cy="56269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ru-RU" sz="3200" b="1" kern="1200" dirty="0" smtClean="0"/>
            <a:t>2013</a:t>
          </a:r>
          <a:endParaRPr lang="ru-RU" sz="3200" b="1" kern="1200" dirty="0"/>
        </a:p>
      </dsp:txBody>
      <dsp:txXfrm>
        <a:off x="7411856" y="591577"/>
        <a:ext cx="1382020" cy="529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rPr>
            <a:t>Мобильный комплекс радиационной, химической и биологической разведки</a:t>
          </a:r>
          <a:endParaRPr lang="ru-RU" sz="1700" kern="1200" dirty="0"/>
        </a:p>
        <a:p>
          <a:pPr marL="114300" lvl="1" indent="-114300" algn="l" defTabSz="577850">
            <a:lnSpc>
              <a:spcPct val="90000"/>
            </a:lnSpc>
            <a:spcBef>
              <a:spcPct val="0"/>
            </a:spcBef>
            <a:spcAft>
              <a:spcPct val="15000"/>
            </a:spcAft>
            <a:buChar char="••"/>
          </a:pPr>
          <a:r>
            <a:rPr lang="ru-RU" sz="1300" kern="1200" dirty="0" smtClean="0"/>
            <a:t>предназначен для проведения РХБ разведки (обстановки) в районах проведения международных политических, экономических и спортивных форумов, доставки проб в стационарные (мобильные) лаборатории, передачи данных о результатах РХБ разведки по каналам радиосвязи на пункты управления</a:t>
          </a:r>
          <a:endParaRPr lang="ru-RU" sz="1300" kern="1200" dirty="0"/>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rPr>
            <a:t>Мобильный модульный пенный комплекс для локализации очагов химического и биологического заражения</a:t>
          </a:r>
          <a:endParaRPr lang="ru-RU" sz="1700" kern="1200" dirty="0"/>
        </a:p>
        <a:p>
          <a:pPr marL="114300" lvl="1" indent="-114300" algn="l" defTabSz="577850">
            <a:lnSpc>
              <a:spcPct val="90000"/>
            </a:lnSpc>
            <a:spcBef>
              <a:spcPct val="0"/>
            </a:spcBef>
            <a:spcAft>
              <a:spcPct val="15000"/>
            </a:spcAft>
            <a:buChar char="••"/>
          </a:pPr>
          <a:r>
            <a:rPr lang="ru-RU" sz="1300" kern="1200" dirty="0" smtClean="0"/>
            <a:t>обеспечивает локализацию очагов химического и биологического заражения в процессе ликвидации последствий аварий на химически и биологически опасных объектах посредством нанесения экранирующих пенных покрытий с помощью генератора пенных покрытий большой производительности, а также посредством нанесения сорбентов</a:t>
          </a:r>
          <a:endParaRPr lang="ru-RU" sz="1300" kern="1200" dirty="0"/>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Trebuchet MS (Основной текст)"/>
              <a:cs typeface="Times New Roman" pitchFamily="18" charset="0"/>
            </a:rPr>
            <a:t>Пункт управления мобильным роботизированным комплексом</a:t>
          </a:r>
          <a:r>
            <a:rPr lang="ru-RU" sz="1700" kern="1200" dirty="0" smtClean="0">
              <a:latin typeface="Trebuchet MS (Основной текст)"/>
              <a:cs typeface="Times New Roman" pitchFamily="18" charset="0"/>
            </a:rPr>
            <a:t> </a:t>
          </a:r>
          <a:endParaRPr lang="ru-RU" sz="1700" kern="1200" dirty="0"/>
        </a:p>
        <a:p>
          <a:pPr marL="114300" lvl="1" indent="-114300" algn="l" defTabSz="577850">
            <a:lnSpc>
              <a:spcPct val="90000"/>
            </a:lnSpc>
            <a:spcBef>
              <a:spcPct val="0"/>
            </a:spcBef>
            <a:spcAft>
              <a:spcPct val="15000"/>
            </a:spcAft>
            <a:buChar char="••"/>
          </a:pPr>
          <a:r>
            <a:rPr lang="ru-RU" sz="1300" kern="1200" dirty="0" smtClean="0">
              <a:latin typeface="Trebuchet MS (Основной текст)"/>
              <a:cs typeface="Times New Roman" pitchFamily="18" charset="0"/>
            </a:rPr>
            <a:t>предназначен для доставки и обслуживания робототехнического средства (РТС), модуля воздушного наблюдения (МВН) и расчета операторов к месту проведения аварийно-спасательных работ, одновременное управление расчётом операторов РТС и МВН в ходе проведения аварийно-спасательных и других неотложных работ</a:t>
          </a:r>
          <a:endParaRPr lang="ru-RU" sz="1300" kern="1200" dirty="0"/>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Комплекс аэрозольной дезинфекции</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предназначен для аэрозольной дезинфекции транспорта, зданий, сооружений, средств индивидуальной защиты</a:t>
          </a:r>
          <a:endParaRPr lang="ru-RU" sz="1300" kern="1200" dirty="0">
            <a:latin typeface="+mn-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Универсальное </a:t>
          </a:r>
          <a:r>
            <a:rPr lang="ru-RU" sz="1700" b="1" kern="1200" dirty="0" err="1" smtClean="0">
              <a:effectLst>
                <a:outerShdw blurRad="38100" dist="38100" dir="2700000" algn="tl">
                  <a:srgbClr val="000000">
                    <a:alpha val="43137"/>
                  </a:srgbClr>
                </a:outerShdw>
              </a:effectLst>
              <a:latin typeface="+mj-lt"/>
            </a:rPr>
            <a:t>пробоотборное</a:t>
          </a:r>
          <a:r>
            <a:rPr lang="ru-RU" sz="1700" b="1" kern="1200" dirty="0" smtClean="0">
              <a:effectLst>
                <a:outerShdw blurRad="38100" dist="38100" dir="2700000" algn="tl">
                  <a:srgbClr val="000000">
                    <a:alpha val="43137"/>
                  </a:srgbClr>
                </a:outerShdw>
              </a:effectLst>
              <a:latin typeface="+mj-lt"/>
            </a:rPr>
            <a:t> устройство</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предназначено для отбора проб воздуха с целью последующего определения химических веществ и обнаружения биологических агентов существующими методами индикации и идентификации</a:t>
          </a:r>
          <a:endParaRPr lang="ru-RU" sz="1300" kern="1200" dirty="0">
            <a:latin typeface="+mn-lt"/>
          </a:endParaRPr>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cs typeface="Times New Roman" pitchFamily="18" charset="0"/>
            </a:rPr>
            <a:t>Комплект отбора, транспортировки и промежуточного хранения проб</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cs typeface="Times New Roman" pitchFamily="18" charset="0"/>
            </a:rPr>
            <a:t>предназначен для отбора проб химических веществ и биологических материалов из продуктов питания, питьевой воды, фуража, от больных и подозреваемых на заболевание людей, из объектов внешней среды (почва, вода, растительность, смывы с поверхностей), а также  </a:t>
          </a:r>
          <a:r>
            <a:rPr lang="ru-RU" sz="1300" kern="1200" dirty="0" err="1" smtClean="0">
              <a:latin typeface="+mn-lt"/>
              <a:cs typeface="Times New Roman" pitchFamily="18" charset="0"/>
            </a:rPr>
            <a:t>зоопаразитологических</a:t>
          </a:r>
          <a:r>
            <a:rPr lang="ru-RU" sz="1300" kern="1200" dirty="0" smtClean="0">
              <a:latin typeface="+mn-lt"/>
              <a:cs typeface="Times New Roman" pitchFamily="18" charset="0"/>
            </a:rPr>
            <a:t> материалов</a:t>
          </a:r>
          <a:endParaRPr lang="ru-RU" sz="1300" kern="1200" dirty="0">
            <a:latin typeface="+mn-lt"/>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Пункт контрольно-распределительный подвижный </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предназначен для радиационного и химического контроля зараженности объектов вооружения, военной техники и личного состава, а также управления проведением специальной обработки</a:t>
          </a:r>
          <a:endParaRPr lang="ru-RU" sz="1300" kern="1200" dirty="0">
            <a:latin typeface="+mn-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Комплекс дистанционного управления аэрозольным противодействием </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предназначен для автоматизированной раскладки средств аэрозольного противодействия и дистанционного управления ими в реальном масштабе времени</a:t>
          </a:r>
          <a:endParaRPr lang="ru-RU" sz="1300" kern="1200" dirty="0">
            <a:latin typeface="+mn-lt"/>
          </a:endParaRPr>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cs typeface="Times New Roman" pitchFamily="18" charset="0"/>
            </a:rPr>
            <a:t>Мобильный пункт продаж</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cs typeface="Times New Roman" pitchFamily="18" charset="0"/>
            </a:rPr>
            <a:t>предназначен для распространения электронных средств регистрации проезда (электронных средств для проезда), а также информирования действующих и потенциальных пользователей платных участков автомобильной дороги М-4 «Дон» о способах оплаты проезда, проводимых акциях, мероприятиях и нововведениях</a:t>
          </a:r>
          <a:endParaRPr lang="ru-RU" sz="1300" kern="1200" dirty="0">
            <a:latin typeface="+mn-lt"/>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Мобильный ремонтно-диагностический комплекс РЖД </a:t>
          </a:r>
        </a:p>
        <a:p>
          <a:pPr marL="114300" lvl="1" indent="-114300" algn="l" defTabSz="577850">
            <a:lnSpc>
              <a:spcPct val="90000"/>
            </a:lnSpc>
            <a:spcBef>
              <a:spcPct val="0"/>
            </a:spcBef>
            <a:spcAft>
              <a:spcPct val="15000"/>
            </a:spcAft>
            <a:buChar char="••"/>
          </a:pPr>
          <a:r>
            <a:rPr lang="ru-RU" sz="1300" kern="1200" dirty="0" smtClean="0">
              <a:latin typeface="+mj-lt"/>
            </a:rPr>
            <a:t>предназначен для автоматизации процессов диагностики и оценки состояния железнодорожно-строительных машин</a:t>
          </a:r>
          <a:endParaRPr lang="ru-RU" sz="1300" kern="1200" dirty="0">
            <a:latin typeface="+mj-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Комплект метеорологический автоматизированный </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j-lt"/>
            </a:rPr>
            <a:t>предназначен  для измерения в автоматическом режиме метеорологических параметров: скорость и направление ветра, включая вертикальную скорость воздушного потока; атмосферное давление; температура воздуха; относительная влажность воздуха</a:t>
          </a:r>
          <a:endParaRPr lang="ru-RU" sz="1300" kern="1200" dirty="0">
            <a:latin typeface="+mj-lt"/>
          </a:endParaRPr>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cs typeface="Times New Roman" pitchFamily="18" charset="0"/>
            </a:rPr>
            <a:t>Тренажеры</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j-lt"/>
              <a:cs typeface="Times New Roman" pitchFamily="18" charset="0"/>
            </a:rPr>
            <a:t>набор тренажерных модулей, предназначенных для обучения экипажей машин войск </a:t>
          </a:r>
          <a:r>
            <a:rPr lang="ru-RU" sz="1300" kern="1200" dirty="0" err="1" smtClean="0">
              <a:latin typeface="+mj-lt"/>
              <a:cs typeface="Times New Roman" pitchFamily="18" charset="0"/>
            </a:rPr>
            <a:t>РХБз</a:t>
          </a:r>
          <a:r>
            <a:rPr lang="ru-RU" sz="1300" kern="1200" dirty="0" smtClean="0">
              <a:latin typeface="+mj-lt"/>
              <a:cs typeface="Times New Roman" pitchFamily="18" charset="0"/>
            </a:rPr>
            <a:t>. Для максимального приближения к реальным условиям применения, специально для тренажера разработаны высокоточные имитаторы оборудования комплекса </a:t>
          </a:r>
          <a:endParaRPr lang="ru-RU" sz="1300" kern="1200" dirty="0">
            <a:latin typeface="+mj-lt"/>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Портативная автоматизированная техническая система непрерывного контроля качества воды</a:t>
          </a:r>
        </a:p>
        <a:p>
          <a:pPr marL="114300" lvl="1" indent="-114300" algn="l" defTabSz="577850">
            <a:lnSpc>
              <a:spcPct val="90000"/>
            </a:lnSpc>
            <a:spcBef>
              <a:spcPct val="0"/>
            </a:spcBef>
            <a:spcAft>
              <a:spcPct val="15000"/>
            </a:spcAft>
            <a:buChar char="••"/>
          </a:pPr>
          <a:r>
            <a:rPr lang="ru-RU" sz="1300" kern="1200" dirty="0" smtClean="0"/>
            <a:t>система предназначена для непрерывного контроля качества воды с целью обнаружения факта заражения системы питьевого водоснабжения токсичными химикатами, биологическими агентами, радиоактивными веществами или существенного ухудшения качества питьевой воды, следствием которого являются появление угрозы инфекционных и неинфекционных заболеваний</a:t>
          </a:r>
          <a:endParaRPr lang="ru-RU" sz="1300" kern="1200" dirty="0">
            <a:latin typeface="+mj-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Специальное программное обеспечение «Диагностика»</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t>Предназначена для передвижения по дорогам всех категорий и пересечённой местности (бездорожью) без снижения тактико-технических характеристик; самовытаскивания и управляемое движение на буксире у тягача в соответствии с требованиями, установленными для базовых машин; развёртывание в различных климатических условиях, на разнообразных породах грунта (скальный, мёрзлый, зыбкий, снежный покров и т. д.) и различном рельефе местности</a:t>
          </a:r>
        </a:p>
        <a:p>
          <a:pPr marL="114300" lvl="1" indent="-114300" algn="l" defTabSz="577850">
            <a:lnSpc>
              <a:spcPct val="90000"/>
            </a:lnSpc>
            <a:spcBef>
              <a:spcPct val="0"/>
            </a:spcBef>
            <a:spcAft>
              <a:spcPct val="15000"/>
            </a:spcAft>
            <a:buChar char="••"/>
          </a:pPr>
          <a:endParaRPr lang="ru-RU" sz="1300" kern="1200" dirty="0" smtClean="0"/>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cs typeface="Times New Roman" pitchFamily="18" charset="0"/>
            </a:rPr>
            <a:t>Гиростабилизированная платформа с системой управления </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j-lt"/>
              <a:cs typeface="Times New Roman" pitchFamily="18" charset="0"/>
            </a:rPr>
            <a:t>предназначена для установки на объекты вооружения и военной техники, позволяет осуществлять наведение специальной полезной нагрузки с высокими скоростями и точностями</a:t>
          </a:r>
          <a:endParaRPr lang="ru-RU" sz="1300" kern="1200" dirty="0">
            <a:latin typeface="+mj-lt"/>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Комплекс химического контроля автоматизированный</a:t>
          </a:r>
        </a:p>
        <a:p>
          <a:pPr marL="114300" lvl="1" indent="-114300" algn="l" defTabSz="577850">
            <a:lnSpc>
              <a:spcPct val="90000"/>
            </a:lnSpc>
            <a:spcBef>
              <a:spcPct val="0"/>
            </a:spcBef>
            <a:spcAft>
              <a:spcPct val="15000"/>
            </a:spcAft>
            <a:buChar char="••"/>
          </a:pPr>
          <a:r>
            <a:rPr lang="ru-RU" sz="1300" kern="1200" dirty="0" smtClean="0">
              <a:latin typeface="+mn-lt"/>
            </a:rPr>
            <a:t>предназначен для обнаружения и идентификации отравляющих веществ и токсичных химикатов в пробах, отобранных с подстилающей поверхности, а также в воздушных, твердых и жидких пробах после предварительной стадии </a:t>
          </a:r>
          <a:r>
            <a:rPr lang="ru-RU" sz="1300" kern="1200" dirty="0" err="1" smtClean="0">
              <a:latin typeface="+mn-lt"/>
            </a:rPr>
            <a:t>пробоподготовки</a:t>
          </a:r>
          <a:r>
            <a:rPr lang="ru-RU" sz="1300" kern="1200" dirty="0" smtClean="0">
              <a:latin typeface="+mn-lt"/>
            </a:rPr>
            <a:t> в соответствии с методиками выполнения анализа. </a:t>
          </a:r>
          <a:endParaRPr lang="ru-RU" sz="1300" kern="1200" dirty="0">
            <a:latin typeface="+mn-lt"/>
          </a:endParaRPr>
        </a:p>
        <a:p>
          <a:pPr marL="114300" lvl="1" indent="-114300" algn="l" defTabSz="577850">
            <a:lnSpc>
              <a:spcPct val="90000"/>
            </a:lnSpc>
            <a:spcBef>
              <a:spcPct val="0"/>
            </a:spcBef>
            <a:spcAft>
              <a:spcPct val="15000"/>
            </a:spcAft>
            <a:buChar char="••"/>
          </a:pPr>
          <a:r>
            <a:rPr lang="ru-RU" sz="1300" kern="1200" dirty="0" smtClean="0">
              <a:latin typeface="+mn-lt"/>
            </a:rPr>
            <a:t>данным комплексом планируется оснащение серии машин разведки РХМ-9</a:t>
          </a:r>
          <a:endParaRPr lang="ru-RU" sz="1300" kern="1200" dirty="0">
            <a:latin typeface="+mn-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Комплект отбора проб носимый</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предназначен для отбора проб воздуха, воды, твёрдых материалов, продовольствия и других объектов внешней среды в транспортировочную тару, хранения и транспортировки проб к месту проведения анализа. </a:t>
          </a:r>
          <a:endParaRPr lang="ru-RU" sz="1300" kern="1200" dirty="0">
            <a:latin typeface="+mn-lt"/>
          </a:endParaRPr>
        </a:p>
        <a:p>
          <a:pPr marL="114300" lvl="1" indent="-114300" algn="l" defTabSz="577850">
            <a:lnSpc>
              <a:spcPct val="90000"/>
            </a:lnSpc>
            <a:spcBef>
              <a:spcPct val="0"/>
            </a:spcBef>
            <a:spcAft>
              <a:spcPct val="15000"/>
            </a:spcAft>
            <a:buChar char="••"/>
          </a:pPr>
          <a:r>
            <a:rPr lang="ru-RU" sz="1300" kern="1200" dirty="0" smtClean="0">
              <a:latin typeface="+mn-lt"/>
            </a:rPr>
            <a:t>данным комплексом планируется оснащение серии машин разведки РХМ-8, РХМ-9</a:t>
          </a:r>
          <a:endParaRPr lang="ru-RU" sz="1300" kern="1200" dirty="0">
            <a:latin typeface="+mn-lt"/>
          </a:endParaRPr>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cs typeface="Times New Roman" pitchFamily="18" charset="0"/>
            </a:rPr>
            <a:t>Автоматизированное устройство отбора проб аэрозолей БПА с концентратором</a:t>
          </a:r>
        </a:p>
        <a:p>
          <a:pPr marL="114300" lvl="1" indent="-114300" algn="l" defTabSz="577850">
            <a:lnSpc>
              <a:spcPct val="90000"/>
            </a:lnSpc>
            <a:spcBef>
              <a:spcPct val="0"/>
            </a:spcBef>
            <a:spcAft>
              <a:spcPct val="15000"/>
            </a:spcAft>
            <a:buChar char="••"/>
          </a:pPr>
          <a:r>
            <a:rPr lang="ru-RU" sz="1300" kern="1200" dirty="0" smtClean="0">
              <a:latin typeface="+mn-lt"/>
              <a:cs typeface="Times New Roman" pitchFamily="18" charset="0"/>
            </a:rPr>
            <a:t>предназначено для отбора проб аэрозолей биологических поражающих агентов. </a:t>
          </a:r>
          <a:endParaRPr lang="ru-RU" sz="1300" kern="1200" dirty="0">
            <a:latin typeface="+mn-lt"/>
          </a:endParaRPr>
        </a:p>
        <a:p>
          <a:pPr marL="114300" lvl="1" indent="-114300" algn="l" defTabSz="577850">
            <a:lnSpc>
              <a:spcPct val="90000"/>
            </a:lnSpc>
            <a:spcBef>
              <a:spcPct val="0"/>
            </a:spcBef>
            <a:spcAft>
              <a:spcPct val="15000"/>
            </a:spcAft>
            <a:buChar char="••"/>
          </a:pPr>
          <a:r>
            <a:rPr lang="ru-RU" sz="1300" kern="1200" dirty="0" smtClean="0">
              <a:latin typeface="+mn-lt"/>
            </a:rPr>
            <a:t>данным комплексом планируется оснащение серии машин разведки РХМ-9</a:t>
          </a:r>
          <a:endParaRPr lang="ru-RU" sz="1300" kern="1200" dirty="0">
            <a:latin typeface="+mn-lt"/>
          </a:endParaRPr>
        </a:p>
        <a:p>
          <a:pPr marL="114300" lvl="1" indent="-114300" algn="l" defTabSz="622300">
            <a:lnSpc>
              <a:spcPct val="90000"/>
            </a:lnSpc>
            <a:spcBef>
              <a:spcPct val="0"/>
            </a:spcBef>
            <a:spcAft>
              <a:spcPct val="15000"/>
            </a:spcAft>
            <a:buChar char="••"/>
          </a:pPr>
          <a:endParaRPr lang="ru-RU" sz="1400" kern="1200" dirty="0" smtClean="0">
            <a:latin typeface="Trebuchet MS (Основной текст)"/>
            <a:cs typeface="Times New Roman" pitchFamily="18" charset="0"/>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D226-BAF6-48C2-AC53-3351C6C72F7B}">
      <dsp:nvSpPr>
        <dsp:cNvPr id="0" name=""/>
        <dsp:cNvSpPr/>
      </dsp:nvSpPr>
      <dsp:spPr>
        <a:xfrm>
          <a:off x="0" y="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ts val="0"/>
            </a:spcAft>
          </a:pPr>
          <a:r>
            <a:rPr lang="ru-RU" sz="1700" b="1" kern="1200" dirty="0" smtClean="0">
              <a:effectLst>
                <a:outerShdw blurRad="38100" dist="38100" dir="2700000" algn="tl">
                  <a:srgbClr val="000000">
                    <a:alpha val="43137"/>
                  </a:srgbClr>
                </a:outerShdw>
              </a:effectLst>
              <a:latin typeface="+mj-lt"/>
            </a:rPr>
            <a:t>Малогабаритная гиростабилизированная герметизированная платформа</a:t>
          </a:r>
        </a:p>
        <a:p>
          <a:pPr marL="114300" lvl="1" indent="-114300" algn="l" defTabSz="577850">
            <a:lnSpc>
              <a:spcPct val="90000"/>
            </a:lnSpc>
            <a:spcBef>
              <a:spcPct val="0"/>
            </a:spcBef>
            <a:spcAft>
              <a:spcPct val="15000"/>
            </a:spcAft>
            <a:buChar char="••"/>
          </a:pPr>
          <a:r>
            <a:rPr lang="ru-RU" sz="1300" kern="1200" dirty="0" smtClean="0">
              <a:latin typeface="+mn-lt"/>
            </a:rPr>
            <a:t>предназначена для поворотов контейнера (по сигналам внешнего </a:t>
          </a:r>
          <a:r>
            <a:rPr lang="ru-RU" sz="1300" kern="1200" dirty="0" err="1" smtClean="0">
              <a:latin typeface="+mn-lt"/>
            </a:rPr>
            <a:t>задатчика</a:t>
          </a:r>
          <a:r>
            <a:rPr lang="ru-RU" sz="1300" kern="1200" dirty="0" smtClean="0">
              <a:latin typeface="+mn-lt"/>
            </a:rPr>
            <a:t>) в рабочем диапазоне углов вокруг двух ортогональных осей с целью обеспечения точного наведения на цель и стабилизации линий визирования оптико-электронных приборов, установленных в контейнере.</a:t>
          </a:r>
          <a:endParaRPr lang="ru-RU" sz="1300" kern="1200" dirty="0">
            <a:latin typeface="+mn-lt"/>
          </a:endParaRPr>
        </a:p>
        <a:p>
          <a:pPr marL="114300" lvl="1" indent="-114300" algn="l" defTabSz="577850">
            <a:lnSpc>
              <a:spcPct val="90000"/>
            </a:lnSpc>
            <a:spcBef>
              <a:spcPct val="0"/>
            </a:spcBef>
            <a:spcAft>
              <a:spcPct val="15000"/>
            </a:spcAft>
            <a:buChar char="••"/>
          </a:pPr>
          <a:r>
            <a:rPr lang="ru-RU" sz="1300" kern="1200" dirty="0" smtClean="0">
              <a:latin typeface="+mn-lt"/>
            </a:rPr>
            <a:t>данным комплексом планируется оснащение серии судов ВМФ</a:t>
          </a:r>
          <a:endParaRPr lang="ru-RU" sz="1300" kern="1200" dirty="0">
            <a:latin typeface="+mn-lt"/>
          </a:endParaRPr>
        </a:p>
      </dsp:txBody>
      <dsp:txXfrm>
        <a:off x="1887959" y="0"/>
        <a:ext cx="6753000" cy="1597677"/>
      </dsp:txXfrm>
    </dsp:sp>
    <dsp:sp modelId="{CDDDAB9C-8044-4372-A8DF-AAC71C2E0E0B}">
      <dsp:nvSpPr>
        <dsp:cNvPr id="0" name=""/>
        <dsp:cNvSpPr/>
      </dsp:nvSpPr>
      <dsp:spPr>
        <a:xfrm>
          <a:off x="159767" y="159767"/>
          <a:ext cx="1728192" cy="12781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3A748-0BE7-4830-A59F-77AC967FCBF1}">
      <dsp:nvSpPr>
        <dsp:cNvPr id="0" name=""/>
        <dsp:cNvSpPr/>
      </dsp:nvSpPr>
      <dsp:spPr>
        <a:xfrm>
          <a:off x="0" y="1757445"/>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1" kern="1200" dirty="0" smtClean="0">
              <a:effectLst>
                <a:outerShdw blurRad="38100" dist="38100" dir="2700000" algn="tl">
                  <a:srgbClr val="000000">
                    <a:alpha val="43137"/>
                  </a:srgbClr>
                </a:outerShdw>
              </a:effectLst>
              <a:latin typeface="+mj-lt"/>
            </a:rPr>
            <a:t>Разработка кузовов-контейнеров автомобильных</a:t>
          </a:r>
          <a:endParaRPr lang="ru-RU" sz="1700" kern="1200" dirty="0">
            <a:latin typeface="+mj-lt"/>
          </a:endParaRPr>
        </a:p>
        <a:p>
          <a:pPr marL="114300" lvl="1" indent="-114300" algn="l" defTabSz="577850">
            <a:lnSpc>
              <a:spcPct val="90000"/>
            </a:lnSpc>
            <a:spcBef>
              <a:spcPct val="0"/>
            </a:spcBef>
            <a:spcAft>
              <a:spcPct val="15000"/>
            </a:spcAft>
            <a:buChar char="••"/>
          </a:pPr>
          <a:r>
            <a:rPr lang="ru-RU" sz="1300" kern="1200" dirty="0" smtClean="0">
              <a:latin typeface="+mn-lt"/>
            </a:rPr>
            <a:t>Разработка кузовов-контейнеров автомобильных, предназначенных для размещения оптико-электронной аппаратуры, а также аппаратуры заказчика</a:t>
          </a:r>
          <a:endParaRPr lang="ru-RU" sz="1300" kern="1200" dirty="0">
            <a:latin typeface="+mn-lt"/>
          </a:endParaRPr>
        </a:p>
      </dsp:txBody>
      <dsp:txXfrm>
        <a:off x="1887959" y="1757445"/>
        <a:ext cx="6753000" cy="1597677"/>
      </dsp:txXfrm>
    </dsp:sp>
    <dsp:sp modelId="{9124F68F-BBB5-4D58-9293-84B2C16926D5}">
      <dsp:nvSpPr>
        <dsp:cNvPr id="0" name=""/>
        <dsp:cNvSpPr/>
      </dsp:nvSpPr>
      <dsp:spPr>
        <a:xfrm>
          <a:off x="159767" y="1917213"/>
          <a:ext cx="1728192" cy="12781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7D2E4-3F14-4672-B37F-9D8ED1504AA8}">
      <dsp:nvSpPr>
        <dsp:cNvPr id="0" name=""/>
        <dsp:cNvSpPr/>
      </dsp:nvSpPr>
      <dsp:spPr>
        <a:xfrm>
          <a:off x="0" y="3514890"/>
          <a:ext cx="864096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ts val="0"/>
            </a:spcAft>
          </a:pPr>
          <a:r>
            <a:rPr lang="ru-RU" sz="1700" b="1" kern="1200" dirty="0" smtClean="0">
              <a:effectLst>
                <a:outerShdw blurRad="38100" dist="38100" dir="2700000" algn="tl">
                  <a:srgbClr val="000000">
                    <a:alpha val="43137"/>
                  </a:srgbClr>
                </a:outerShdw>
              </a:effectLst>
              <a:latin typeface="+mj-lt"/>
              <a:cs typeface="Times New Roman" pitchFamily="18" charset="0"/>
            </a:rPr>
            <a:t>Автоматизированная система управления процессом распределения газа</a:t>
          </a:r>
        </a:p>
        <a:p>
          <a:pPr marL="57150" lvl="1" indent="-57150" algn="l" defTabSz="444500">
            <a:lnSpc>
              <a:spcPct val="90000"/>
            </a:lnSpc>
            <a:spcBef>
              <a:spcPct val="0"/>
            </a:spcBef>
            <a:spcAft>
              <a:spcPct val="15000"/>
            </a:spcAft>
            <a:buChar char="••"/>
          </a:pPr>
          <a:r>
            <a:rPr lang="ru-RU" sz="1000" kern="1200" dirty="0" smtClean="0">
              <a:latin typeface="+mn-lt"/>
              <a:cs typeface="Times New Roman" pitchFamily="18" charset="0"/>
            </a:rPr>
            <a:t>предназначена для дистанционного учета потребления газа, дистанционного контроля состояния сети газораспределения, дистанционного перераспределение потоков газа, визуализации объектов сети газораспределения на карте местности, автоматизации задач обслуживания сети, формирования отчетности различного назначения, интеграции с системами бухгалтерского учета, проведения гидравлического расчета составных частей сети газораспределения.</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latin typeface="+mn-lt"/>
            </a:rPr>
            <a:t>на данном этапе с заказчиком согласовано ТЗ, запуск данной системы планируется в Республике Ингушетия, в дальнейшем Заказчик планирует ее внедрение в другие регионы РФ</a:t>
          </a:r>
          <a:endParaRPr lang="ru-RU" sz="1000" kern="1200" dirty="0">
            <a:latin typeface="+mn-lt"/>
          </a:endParaRPr>
        </a:p>
        <a:p>
          <a:pPr marL="57150" lvl="1" indent="-57150" algn="l" defTabSz="400050">
            <a:lnSpc>
              <a:spcPct val="90000"/>
            </a:lnSpc>
            <a:spcBef>
              <a:spcPct val="0"/>
            </a:spcBef>
            <a:spcAft>
              <a:spcPct val="15000"/>
            </a:spcAft>
            <a:buChar char="••"/>
          </a:pPr>
          <a:endParaRPr lang="ru-RU" sz="900" kern="1200" dirty="0" smtClean="0">
            <a:latin typeface="Trebuchet MS (Основной текст)"/>
            <a:cs typeface="Times New Roman" pitchFamily="18" charset="0"/>
          </a:endParaRPr>
        </a:p>
        <a:p>
          <a:pPr marL="57150" lvl="1" indent="-57150" algn="l" defTabSz="400050">
            <a:lnSpc>
              <a:spcPct val="90000"/>
            </a:lnSpc>
            <a:spcBef>
              <a:spcPct val="0"/>
            </a:spcBef>
            <a:spcAft>
              <a:spcPct val="15000"/>
            </a:spcAft>
            <a:buChar char="••"/>
          </a:pPr>
          <a:endParaRPr lang="ru-RU" sz="900" kern="1200" dirty="0" smtClean="0">
            <a:latin typeface="Trebuchet MS (Основной текст)"/>
            <a:cs typeface="Times New Roman" pitchFamily="18" charset="0"/>
          </a:endParaRPr>
        </a:p>
      </dsp:txBody>
      <dsp:txXfrm>
        <a:off x="1887959" y="3514890"/>
        <a:ext cx="6753000" cy="1597677"/>
      </dsp:txXfrm>
    </dsp:sp>
    <dsp:sp modelId="{49E56E8C-C256-4252-8ECE-BF93CE79EA92}">
      <dsp:nvSpPr>
        <dsp:cNvPr id="0" name=""/>
        <dsp:cNvSpPr/>
      </dsp:nvSpPr>
      <dsp:spPr>
        <a:xfrm>
          <a:off x="159767" y="3674658"/>
          <a:ext cx="1728192" cy="12781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5660" cy="496332"/>
          </a:xfrm>
          <a:prstGeom prst="rect">
            <a:avLst/>
          </a:prstGeom>
        </p:spPr>
        <p:txBody>
          <a:bodyPr vert="horz" lIns="92190" tIns="46095" rIns="92190" bIns="46095" rtlCol="0"/>
          <a:lstStyle>
            <a:lvl1pPr algn="l">
              <a:defRPr sz="1200"/>
            </a:lvl1pPr>
          </a:lstStyle>
          <a:p>
            <a:endParaRPr lang="ru-RU"/>
          </a:p>
        </p:txBody>
      </p:sp>
      <p:sp>
        <p:nvSpPr>
          <p:cNvPr id="3" name="Дата 2"/>
          <p:cNvSpPr>
            <a:spLocks noGrp="1"/>
          </p:cNvSpPr>
          <p:nvPr>
            <p:ph type="dt" idx="1"/>
          </p:nvPr>
        </p:nvSpPr>
        <p:spPr>
          <a:xfrm>
            <a:off x="3850443" y="3"/>
            <a:ext cx="2945660" cy="496332"/>
          </a:xfrm>
          <a:prstGeom prst="rect">
            <a:avLst/>
          </a:prstGeom>
        </p:spPr>
        <p:txBody>
          <a:bodyPr vert="horz" lIns="92190" tIns="46095" rIns="92190" bIns="46095" rtlCol="0"/>
          <a:lstStyle>
            <a:lvl1pPr algn="r">
              <a:defRPr sz="1200"/>
            </a:lvl1pPr>
          </a:lstStyle>
          <a:p>
            <a:fld id="{CEE71B25-5C13-4275-A343-1BF79DE8F291}" type="datetimeFigureOut">
              <a:rPr lang="ru-RU" smtClean="0"/>
              <a:t>07.02.2020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90" tIns="46095" rIns="92190" bIns="46095"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2190" tIns="46095" rIns="92190" bIns="4609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6"/>
            <a:ext cx="2945660" cy="496332"/>
          </a:xfrm>
          <a:prstGeom prst="rect">
            <a:avLst/>
          </a:prstGeom>
        </p:spPr>
        <p:txBody>
          <a:bodyPr vert="horz" lIns="92190" tIns="46095" rIns="92190" bIns="46095"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6"/>
            <a:ext cx="2945660" cy="496332"/>
          </a:xfrm>
          <a:prstGeom prst="rect">
            <a:avLst/>
          </a:prstGeom>
        </p:spPr>
        <p:txBody>
          <a:bodyPr vert="horz" lIns="92190" tIns="46095" rIns="92190" bIns="46095" rtlCol="0" anchor="b"/>
          <a:lstStyle>
            <a:lvl1pPr algn="r">
              <a:defRPr sz="1200"/>
            </a:lvl1pPr>
          </a:lstStyle>
          <a:p>
            <a:fld id="{6EF7AD24-66FB-459D-A563-D3A2F644FE2E}" type="slidenum">
              <a:rPr lang="ru-RU" smtClean="0"/>
              <a:t>‹#›</a:t>
            </a:fld>
            <a:endParaRPr lang="ru-RU"/>
          </a:p>
        </p:txBody>
      </p:sp>
    </p:spTree>
    <p:extLst>
      <p:ext uri="{BB962C8B-B14F-4D97-AF65-F5344CB8AC3E}">
        <p14:creationId xmlns:p14="http://schemas.microsoft.com/office/powerpoint/2010/main" val="290598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EF7AD24-66FB-459D-A563-D3A2F644FE2E}" type="slidenum">
              <a:rPr lang="ru-RU" smtClean="0"/>
              <a:t>2</a:t>
            </a:fld>
            <a:endParaRPr lang="ru-RU"/>
          </a:p>
        </p:txBody>
      </p:sp>
    </p:spTree>
    <p:extLst>
      <p:ext uri="{BB962C8B-B14F-4D97-AF65-F5344CB8AC3E}">
        <p14:creationId xmlns:p14="http://schemas.microsoft.com/office/powerpoint/2010/main" val="137170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76A31B-5637-4FE9-959F-15879125463E}" type="datetimeFigureOut">
              <a:rPr lang="ru-RU" smtClean="0"/>
              <a:t>07.02.2020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312028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76A31B-5637-4FE9-959F-15879125463E}" type="datetimeFigureOut">
              <a:rPr lang="ru-RU" smtClean="0"/>
              <a:t>07.02.2020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199732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76A31B-5637-4FE9-959F-15879125463E}" type="datetimeFigureOut">
              <a:rPr lang="ru-RU" smtClean="0"/>
              <a:t>07.02.2020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5425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76A31B-5637-4FE9-959F-15879125463E}" type="datetimeFigureOut">
              <a:rPr lang="ru-RU" smtClean="0"/>
              <a:t>07.02.2020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45088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76A31B-5637-4FE9-959F-15879125463E}" type="datetimeFigureOut">
              <a:rPr lang="ru-RU" smtClean="0"/>
              <a:t>07.02.2020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89000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576A31B-5637-4FE9-959F-15879125463E}" type="datetimeFigureOut">
              <a:rPr lang="ru-RU" smtClean="0"/>
              <a:t>07.02.2020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157963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576A31B-5637-4FE9-959F-15879125463E}" type="datetimeFigureOut">
              <a:rPr lang="ru-RU" smtClean="0"/>
              <a:t>07.02.2020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3855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576A31B-5637-4FE9-959F-15879125463E}" type="datetimeFigureOut">
              <a:rPr lang="ru-RU" smtClean="0"/>
              <a:t>07.02.2020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64024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76A31B-5637-4FE9-959F-15879125463E}" type="datetimeFigureOut">
              <a:rPr lang="ru-RU" smtClean="0"/>
              <a:t>07.02.2020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4932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76A31B-5637-4FE9-959F-15879125463E}" type="datetimeFigureOut">
              <a:rPr lang="ru-RU" smtClean="0"/>
              <a:t>07.02.2020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25053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76A31B-5637-4FE9-959F-15879125463E}" type="datetimeFigureOut">
              <a:rPr lang="ru-RU" smtClean="0"/>
              <a:t>07.02.2020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43E8CE-1C58-46BE-9CA8-7D025C1BA794}" type="slidenum">
              <a:rPr lang="ru-RU" smtClean="0"/>
              <a:t>‹#›</a:t>
            </a:fld>
            <a:endParaRPr lang="ru-RU"/>
          </a:p>
        </p:txBody>
      </p:sp>
    </p:spTree>
    <p:extLst>
      <p:ext uri="{BB962C8B-B14F-4D97-AF65-F5344CB8AC3E}">
        <p14:creationId xmlns:p14="http://schemas.microsoft.com/office/powerpoint/2010/main" val="21400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6A31B-5637-4FE9-959F-15879125463E}" type="datetimeFigureOut">
              <a:rPr lang="ru-RU" smtClean="0"/>
              <a:t>07.02.2020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3E8CE-1C58-46BE-9CA8-7D025C1BA794}" type="slidenum">
              <a:rPr lang="ru-RU" smtClean="0"/>
              <a:t>‹#›</a:t>
            </a:fld>
            <a:endParaRPr lang="ru-RU"/>
          </a:p>
        </p:txBody>
      </p:sp>
    </p:spTree>
    <p:extLst>
      <p:ext uri="{BB962C8B-B14F-4D97-AF65-F5344CB8AC3E}">
        <p14:creationId xmlns:p14="http://schemas.microsoft.com/office/powerpoint/2010/main" val="1769109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oval\Desktop\5f9ad158ac0b34fb5df4fce46a4ec5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55878"/>
            <a:ext cx="10321476" cy="71138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9832" y="5693974"/>
            <a:ext cx="7140512" cy="646331"/>
          </a:xfrm>
          <a:prstGeom prst="rect">
            <a:avLst/>
          </a:prstGeom>
          <a:noFill/>
        </p:spPr>
        <p:txBody>
          <a:bodyPr wrap="square" rtlCol="0">
            <a:spAutoFit/>
          </a:bodyPr>
          <a:lstStyle/>
          <a:p>
            <a:r>
              <a:rPr lang="ru-RU" sz="3600" dirty="0" smtClean="0">
                <a:solidFill>
                  <a:schemeClr val="tx2">
                    <a:lumMod val="60000"/>
                    <a:lumOff val="40000"/>
                  </a:schemeClr>
                </a:solidFill>
                <a:effectLst>
                  <a:outerShdw blurRad="38100" dist="38100" dir="2700000" algn="tl">
                    <a:srgbClr val="000000">
                      <a:alpha val="43137"/>
                    </a:srgbClr>
                  </a:outerShdw>
                </a:effectLst>
                <a:latin typeface="Arial Black" panose="020B0A04020102020204" pitchFamily="34" charset="0"/>
              </a:rPr>
              <a:t>ООО «НПП «АДВЕНТ»</a:t>
            </a:r>
            <a:endParaRPr lang="ru-RU" sz="3600" dirty="0">
              <a:solidFill>
                <a:schemeClr val="tx2">
                  <a:lumMod val="60000"/>
                  <a:lumOff val="4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E:\ЛОГО и проч\ADVENT.SINGLE11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2676909" cy="218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0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ext uri="{D42A27DB-BD31-4B8C-83A1-F6EECF244321}">
                <p14:modId xmlns:p14="http://schemas.microsoft.com/office/powerpoint/2010/main" val="2369378982"/>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03528" y="279565"/>
            <a:ext cx="7443063" cy="523220"/>
          </a:xfrm>
          <a:prstGeom prst="rect">
            <a:avLst/>
          </a:prstGeom>
          <a:noFill/>
        </p:spPr>
        <p:txBody>
          <a:bodyPr wrap="none" rtlCol="0">
            <a:spAutoFit/>
          </a:bodyPr>
          <a:lstStyle/>
          <a:p>
            <a:r>
              <a:rPr lang="ru-RU" sz="2800" dirty="0">
                <a:solidFill>
                  <a:schemeClr val="tx2"/>
                </a:solidFill>
                <a:latin typeface="Arial Black" panose="020B0A04020102020204" pitchFamily="34" charset="0"/>
              </a:rPr>
              <a:t>Примеры выполненных контрактов</a:t>
            </a:r>
          </a:p>
        </p:txBody>
      </p:sp>
    </p:spTree>
    <p:extLst>
      <p:ext uri="{BB962C8B-B14F-4D97-AF65-F5344CB8AC3E}">
        <p14:creationId xmlns:p14="http://schemas.microsoft.com/office/powerpoint/2010/main" val="1517448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03528" y="279565"/>
            <a:ext cx="7192995" cy="523220"/>
          </a:xfrm>
          <a:prstGeom prst="rect">
            <a:avLst/>
          </a:prstGeom>
          <a:noFill/>
        </p:spPr>
        <p:txBody>
          <a:bodyPr wrap="none" rtlCol="0">
            <a:spAutoFit/>
          </a:bodyPr>
          <a:lstStyle/>
          <a:p>
            <a:r>
              <a:rPr lang="ru-RU" sz="2800" dirty="0" smtClean="0">
                <a:solidFill>
                  <a:schemeClr val="tx2"/>
                </a:solidFill>
                <a:latin typeface="Arial Black" panose="020B0A04020102020204" pitchFamily="34" charset="0"/>
              </a:rPr>
              <a:t>Текущие и перспективные работы</a:t>
            </a:r>
            <a:endParaRPr lang="ru-RU" dirty="0">
              <a:solidFill>
                <a:schemeClr val="tx2"/>
              </a:solidFill>
              <a:latin typeface="Arial Black" panose="020B0A04020102020204" pitchFamily="34" charset="0"/>
            </a:endParaRPr>
          </a:p>
        </p:txBody>
      </p:sp>
      <p:graphicFrame>
        <p:nvGraphicFramePr>
          <p:cNvPr id="9" name="Схема 8"/>
          <p:cNvGraphicFramePr/>
          <p:nvPr>
            <p:extLst>
              <p:ext uri="{D42A27DB-BD31-4B8C-83A1-F6EECF244321}">
                <p14:modId xmlns:p14="http://schemas.microsoft.com/office/powerpoint/2010/main" val="3343041695"/>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34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7192995" cy="523220"/>
          </a:xfrm>
          <a:prstGeom prst="rect">
            <a:avLst/>
          </a:prstGeom>
          <a:noFill/>
        </p:spPr>
        <p:txBody>
          <a:bodyPr wrap="none" rtlCol="0">
            <a:spAutoFit/>
          </a:bodyPr>
          <a:lstStyle/>
          <a:p>
            <a:r>
              <a:rPr lang="ru-RU" sz="2800" dirty="0" smtClean="0">
                <a:solidFill>
                  <a:schemeClr val="tx2"/>
                </a:solidFill>
                <a:latin typeface="Arial Black" panose="020B0A04020102020204" pitchFamily="34" charset="0"/>
              </a:rPr>
              <a:t>Текущие и перспективные работы</a:t>
            </a:r>
            <a:endParaRPr lang="ru-RU" dirty="0">
              <a:solidFill>
                <a:schemeClr val="tx2"/>
              </a:solidFill>
              <a:latin typeface="Arial Black" panose="020B0A04020102020204" pitchFamily="34" charset="0"/>
            </a:endParaRPr>
          </a:p>
        </p:txBody>
      </p:sp>
      <p:graphicFrame>
        <p:nvGraphicFramePr>
          <p:cNvPr id="6" name="Схема 5"/>
          <p:cNvGraphicFramePr/>
          <p:nvPr>
            <p:extLst>
              <p:ext uri="{D42A27DB-BD31-4B8C-83A1-F6EECF244321}">
                <p14:modId xmlns:p14="http://schemas.microsoft.com/office/powerpoint/2010/main" val="905478972"/>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30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7192995" cy="523220"/>
          </a:xfrm>
          <a:prstGeom prst="rect">
            <a:avLst/>
          </a:prstGeom>
          <a:noFill/>
        </p:spPr>
        <p:txBody>
          <a:bodyPr wrap="none" rtlCol="0">
            <a:spAutoFit/>
          </a:bodyPr>
          <a:lstStyle/>
          <a:p>
            <a:r>
              <a:rPr lang="ru-RU" sz="2800" dirty="0" smtClean="0">
                <a:solidFill>
                  <a:schemeClr val="tx2"/>
                </a:solidFill>
                <a:latin typeface="Arial Black" panose="020B0A04020102020204" pitchFamily="34" charset="0"/>
              </a:rPr>
              <a:t>Текущие и перспективные работы</a:t>
            </a:r>
            <a:endParaRPr lang="ru-RU" dirty="0">
              <a:solidFill>
                <a:schemeClr val="tx2"/>
              </a:solidFill>
              <a:latin typeface="Arial Black" panose="020B0A04020102020204" pitchFamily="34" charset="0"/>
            </a:endParaRPr>
          </a:p>
        </p:txBody>
      </p:sp>
      <p:graphicFrame>
        <p:nvGraphicFramePr>
          <p:cNvPr id="6" name="Схема 5"/>
          <p:cNvGraphicFramePr/>
          <p:nvPr>
            <p:extLst>
              <p:ext uri="{D42A27DB-BD31-4B8C-83A1-F6EECF244321}">
                <p14:modId xmlns:p14="http://schemas.microsoft.com/office/powerpoint/2010/main" val="2995266775"/>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960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624" y="279565"/>
            <a:ext cx="7781296" cy="523220"/>
          </a:xfrm>
          <a:prstGeom prst="rect">
            <a:avLst/>
          </a:prstGeom>
          <a:noFill/>
        </p:spPr>
        <p:txBody>
          <a:bodyPr wrap="none" rtlCol="0">
            <a:spAutoFit/>
          </a:bodyPr>
          <a:lstStyle/>
          <a:p>
            <a:pPr algn="ctr"/>
            <a:r>
              <a:rPr lang="ru-RU" sz="2800" dirty="0" smtClean="0">
                <a:solidFill>
                  <a:schemeClr val="tx2"/>
                </a:solidFill>
                <a:latin typeface="Arial Black" panose="020B0A04020102020204" pitchFamily="34" charset="0"/>
              </a:rPr>
              <a:t>Экономическое развитие компании</a:t>
            </a:r>
          </a:p>
        </p:txBody>
      </p:sp>
      <p:sp>
        <p:nvSpPr>
          <p:cNvPr id="2" name="Прямоугольник 1"/>
          <p:cNvSpPr/>
          <p:nvPr/>
        </p:nvSpPr>
        <p:spPr>
          <a:xfrm>
            <a:off x="928910" y="1412479"/>
            <a:ext cx="7459514" cy="4278094"/>
          </a:xfrm>
          <a:prstGeom prst="rect">
            <a:avLst/>
          </a:prstGeom>
        </p:spPr>
        <p:txBody>
          <a:bodyPr wrap="square">
            <a:spAutoFit/>
          </a:bodyPr>
          <a:lstStyle/>
          <a:p>
            <a:pPr algn="just">
              <a:tabLst>
                <a:tab pos="450000" algn="l"/>
              </a:tabLst>
            </a:pPr>
            <a:r>
              <a:rPr lang="ru-RU" sz="2000" dirty="0" smtClean="0">
                <a:solidFill>
                  <a:srgbClr val="1F497D"/>
                </a:solidFill>
                <a:latin typeface="Trebuchet MS (Основной текст)"/>
              </a:rPr>
              <a:t>	</a:t>
            </a:r>
            <a:r>
              <a:rPr lang="ru-RU" dirty="0" smtClean="0">
                <a:solidFill>
                  <a:srgbClr val="1F497D"/>
                </a:solidFill>
                <a:latin typeface="Trebuchet MS (Основной текст)"/>
              </a:rPr>
              <a:t>Начиная с 2014 года и до текущего момента показатель выручки по компании рос.</a:t>
            </a:r>
          </a:p>
          <a:p>
            <a:pPr algn="just">
              <a:tabLst>
                <a:tab pos="450000" algn="l"/>
              </a:tabLst>
            </a:pPr>
            <a:endParaRPr lang="ru-RU" dirty="0" smtClean="0">
              <a:solidFill>
                <a:srgbClr val="1F497D"/>
              </a:solidFill>
              <a:latin typeface="Trebuchet MS (Основной текст)"/>
            </a:endParaRPr>
          </a:p>
          <a:p>
            <a:pPr algn="just">
              <a:tabLst>
                <a:tab pos="450000" algn="l"/>
              </a:tabLst>
            </a:pPr>
            <a:r>
              <a:rPr lang="ru-RU" dirty="0" smtClean="0">
                <a:solidFill>
                  <a:srgbClr val="1F497D"/>
                </a:solidFill>
                <a:latin typeface="Trebuchet MS (Основной текст)"/>
              </a:rPr>
              <a:t>	Так </a:t>
            </a:r>
            <a:r>
              <a:rPr lang="ru-RU" dirty="0">
                <a:solidFill>
                  <a:srgbClr val="1F497D"/>
                </a:solidFill>
                <a:latin typeface="Trebuchet MS (Основной текст)"/>
              </a:rPr>
              <a:t>за 2014 год выручка </a:t>
            </a:r>
            <a:r>
              <a:rPr lang="ru-RU" dirty="0" smtClean="0">
                <a:solidFill>
                  <a:srgbClr val="1F497D"/>
                </a:solidFill>
                <a:latin typeface="Trebuchet MS (Основной текст)"/>
              </a:rPr>
              <a:t>без НДС составила 254,2 млн</a:t>
            </a:r>
            <a:r>
              <a:rPr lang="ru-RU" dirty="0">
                <a:solidFill>
                  <a:srgbClr val="1F497D"/>
                </a:solidFill>
                <a:latin typeface="Trebuchet MS (Основной текст)"/>
              </a:rPr>
              <a:t>. руб</a:t>
            </a:r>
            <a:r>
              <a:rPr lang="ru-RU" dirty="0" smtClean="0">
                <a:solidFill>
                  <a:srgbClr val="1F497D"/>
                </a:solidFill>
                <a:latin typeface="Trebuchet MS (Основной текст)"/>
              </a:rPr>
              <a:t>., в </a:t>
            </a:r>
            <a:r>
              <a:rPr lang="ru-RU" dirty="0">
                <a:solidFill>
                  <a:srgbClr val="1F497D"/>
                </a:solidFill>
                <a:latin typeface="Trebuchet MS (Основной текст)"/>
              </a:rPr>
              <a:t>2015 году – 536,8 млн. руб., в 2016 году – 586,8 млн. руб., </a:t>
            </a:r>
            <a:r>
              <a:rPr lang="ru-RU" dirty="0" smtClean="0">
                <a:solidFill>
                  <a:srgbClr val="1F497D"/>
                </a:solidFill>
                <a:latin typeface="Trebuchet MS (Основной текст)"/>
              </a:rPr>
              <a:t>в </a:t>
            </a:r>
            <a:r>
              <a:rPr lang="ru-RU" dirty="0">
                <a:solidFill>
                  <a:srgbClr val="1F497D"/>
                </a:solidFill>
                <a:latin typeface="Trebuchet MS (Основной текст)"/>
              </a:rPr>
              <a:t>2017 году – 471,9 млн. руб., в 2018 году – 982,3 млн. </a:t>
            </a:r>
            <a:r>
              <a:rPr lang="ru-RU" dirty="0" smtClean="0">
                <a:solidFill>
                  <a:srgbClr val="1F497D"/>
                </a:solidFill>
                <a:latin typeface="Trebuchet MS (Основной текст)"/>
              </a:rPr>
              <a:t>руб., в </a:t>
            </a:r>
            <a:r>
              <a:rPr lang="ru-RU" dirty="0">
                <a:solidFill>
                  <a:srgbClr val="1F497D"/>
                </a:solidFill>
                <a:latin typeface="Trebuchet MS (Основной текст)"/>
              </a:rPr>
              <a:t>2019 году –  1352,0 млн. руб. </a:t>
            </a:r>
          </a:p>
          <a:p>
            <a:pPr algn="just">
              <a:tabLst>
                <a:tab pos="450000" algn="l"/>
              </a:tabLst>
            </a:pPr>
            <a:endParaRPr lang="ru-RU" dirty="0" smtClean="0">
              <a:solidFill>
                <a:srgbClr val="1F497D"/>
              </a:solidFill>
              <a:latin typeface="Trebuchet MS (Основной текст)"/>
            </a:endParaRPr>
          </a:p>
          <a:p>
            <a:pPr algn="just">
              <a:tabLst>
                <a:tab pos="450000" algn="l"/>
              </a:tabLst>
            </a:pPr>
            <a:r>
              <a:rPr lang="ru-RU" dirty="0" smtClean="0">
                <a:solidFill>
                  <a:srgbClr val="1F497D"/>
                </a:solidFill>
                <a:latin typeface="Trebuchet MS (Основной текст)"/>
              </a:rPr>
              <a:t>	С </a:t>
            </a:r>
            <a:r>
              <a:rPr lang="ru-RU" dirty="0">
                <a:solidFill>
                  <a:srgbClr val="1F497D"/>
                </a:solidFill>
                <a:latin typeface="Trebuchet MS (Основной текст)"/>
              </a:rPr>
              <a:t>2014 по 2019 гг. рост выручки предприятия составил 350%.</a:t>
            </a:r>
          </a:p>
          <a:p>
            <a:pPr algn="just">
              <a:tabLst>
                <a:tab pos="450000" algn="l"/>
              </a:tabLst>
            </a:pPr>
            <a:endParaRPr lang="ru-RU" dirty="0" smtClean="0">
              <a:solidFill>
                <a:srgbClr val="1F497D"/>
              </a:solidFill>
              <a:latin typeface="Trebuchet MS (Основной текст)"/>
            </a:endParaRPr>
          </a:p>
          <a:p>
            <a:pPr algn="just">
              <a:tabLst>
                <a:tab pos="450000" algn="l"/>
              </a:tabLst>
            </a:pPr>
            <a:r>
              <a:rPr lang="ru-RU" dirty="0" smtClean="0">
                <a:solidFill>
                  <a:srgbClr val="1F497D"/>
                </a:solidFill>
                <a:latin typeface="Trebuchet MS (Основной текст)"/>
              </a:rPr>
              <a:t>	На </a:t>
            </a:r>
            <a:r>
              <a:rPr lang="ru-RU" dirty="0">
                <a:solidFill>
                  <a:srgbClr val="1F497D"/>
                </a:solidFill>
                <a:latin typeface="Trebuchet MS (Основной текст)"/>
              </a:rPr>
              <a:t>начало </a:t>
            </a:r>
            <a:r>
              <a:rPr lang="ru-RU" dirty="0" smtClean="0">
                <a:solidFill>
                  <a:srgbClr val="1F497D"/>
                </a:solidFill>
                <a:latin typeface="Trebuchet MS (Основной текст)"/>
              </a:rPr>
              <a:t>2020 </a:t>
            </a:r>
            <a:r>
              <a:rPr lang="ru-RU" dirty="0">
                <a:solidFill>
                  <a:srgbClr val="1F497D"/>
                </a:solidFill>
                <a:latin typeface="Trebuchet MS (Основной текст)"/>
              </a:rPr>
              <a:t>года в компании </a:t>
            </a:r>
            <a:r>
              <a:rPr lang="ru-RU" dirty="0" smtClean="0">
                <a:solidFill>
                  <a:srgbClr val="1F497D"/>
                </a:solidFill>
                <a:latin typeface="Trebuchet MS (Основной текст)"/>
              </a:rPr>
              <a:t>27 заключенных контрактов. </a:t>
            </a:r>
            <a:r>
              <a:rPr lang="ru-RU" dirty="0">
                <a:solidFill>
                  <a:srgbClr val="1F497D"/>
                </a:solidFill>
                <a:latin typeface="Trebuchet MS (Основной текст)"/>
              </a:rPr>
              <a:t>В список заказчиков ООО «НПП «</a:t>
            </a:r>
            <a:r>
              <a:rPr lang="ru-RU" dirty="0" err="1">
                <a:solidFill>
                  <a:srgbClr val="1F497D"/>
                </a:solidFill>
                <a:latin typeface="Trebuchet MS (Основной текст)"/>
              </a:rPr>
              <a:t>Адвент</a:t>
            </a:r>
            <a:r>
              <a:rPr lang="ru-RU" dirty="0">
                <a:solidFill>
                  <a:srgbClr val="1F497D"/>
                </a:solidFill>
                <a:latin typeface="Trebuchet MS (Основной текст)"/>
              </a:rPr>
              <a:t>» входят такие компании </a:t>
            </a:r>
            <a:r>
              <a:rPr lang="ru-RU" dirty="0" smtClean="0">
                <a:solidFill>
                  <a:srgbClr val="1F497D"/>
                </a:solidFill>
                <a:latin typeface="Trebuchet MS (Основной текст)"/>
              </a:rPr>
              <a:t>как: </a:t>
            </a:r>
            <a:r>
              <a:rPr lang="ru-RU" dirty="0">
                <a:solidFill>
                  <a:srgbClr val="1F497D"/>
                </a:solidFill>
                <a:latin typeface="Trebuchet MS (Основной текст)"/>
              </a:rPr>
              <a:t>Газпром, РЖД, Министерство Обороны РФ,ФГУП «РФЯЦ-ВНИИЭФ», ПАО «Завод Тула», ОАО «Корпорация «Комета» НПЦ ОЭКН».</a:t>
            </a:r>
          </a:p>
        </p:txBody>
      </p:sp>
    </p:spTree>
    <p:extLst>
      <p:ext uri="{BB962C8B-B14F-4D97-AF65-F5344CB8AC3E}">
        <p14:creationId xmlns:p14="http://schemas.microsoft.com/office/powerpoint/2010/main" val="391955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158273735"/>
              </p:ext>
            </p:extLst>
          </p:nvPr>
        </p:nvGraphicFramePr>
        <p:xfrm>
          <a:off x="539552" y="1196752"/>
          <a:ext cx="8352928" cy="501094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C:\Users\koval\Desktop\Без имени-2авп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6639" y="179557"/>
            <a:ext cx="8073044" cy="830997"/>
          </a:xfrm>
          <a:prstGeom prst="rect">
            <a:avLst/>
          </a:prstGeom>
          <a:noFill/>
        </p:spPr>
        <p:txBody>
          <a:bodyPr wrap="none" rtlCol="0">
            <a:spAutoFit/>
          </a:bodyPr>
          <a:lstStyle/>
          <a:p>
            <a:pPr algn="ctr"/>
            <a:r>
              <a:rPr lang="ru-RU" sz="2400" dirty="0">
                <a:solidFill>
                  <a:schemeClr val="tx2"/>
                </a:solidFill>
                <a:latin typeface="Arial Black" panose="020B0A04020102020204" pitchFamily="34" charset="0"/>
              </a:rPr>
              <a:t>Годовая выручка без НДС </a:t>
            </a:r>
            <a:r>
              <a:rPr lang="ru-RU" sz="2400" dirty="0" smtClean="0">
                <a:solidFill>
                  <a:schemeClr val="tx2"/>
                </a:solidFill>
                <a:latin typeface="Arial Black" panose="020B0A04020102020204" pitchFamily="34" charset="0"/>
              </a:rPr>
              <a:t>и чистая прибыль,</a:t>
            </a:r>
          </a:p>
          <a:p>
            <a:pPr algn="ctr"/>
            <a:r>
              <a:rPr lang="ru-RU" sz="2400" dirty="0" smtClean="0">
                <a:solidFill>
                  <a:schemeClr val="tx2"/>
                </a:solidFill>
                <a:latin typeface="Arial Black" panose="020B0A04020102020204" pitchFamily="34" charset="0"/>
              </a:rPr>
              <a:t>(</a:t>
            </a:r>
            <a:r>
              <a:rPr lang="ru-RU" sz="2400" dirty="0">
                <a:solidFill>
                  <a:schemeClr val="tx2"/>
                </a:solidFill>
                <a:latin typeface="Arial Black" panose="020B0A04020102020204" pitchFamily="34" charset="0"/>
              </a:rPr>
              <a:t>млн. руб.)</a:t>
            </a:r>
          </a:p>
        </p:txBody>
      </p:sp>
    </p:spTree>
    <p:extLst>
      <p:ext uri="{BB962C8B-B14F-4D97-AF65-F5344CB8AC3E}">
        <p14:creationId xmlns:p14="http://schemas.microsoft.com/office/powerpoint/2010/main" val="3008162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604828220"/>
              </p:ext>
            </p:extLst>
          </p:nvPr>
        </p:nvGraphicFramePr>
        <p:xfrm>
          <a:off x="1259632" y="1083888"/>
          <a:ext cx="7344816" cy="508141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C:\Users\koval\Desktop\Без имени-2авп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5414" y="179558"/>
            <a:ext cx="8190063" cy="830997"/>
          </a:xfrm>
          <a:prstGeom prst="rect">
            <a:avLst/>
          </a:prstGeom>
          <a:noFill/>
        </p:spPr>
        <p:txBody>
          <a:bodyPr wrap="none" rtlCol="0">
            <a:spAutoFit/>
          </a:bodyPr>
          <a:lstStyle/>
          <a:p>
            <a:pPr algn="ctr"/>
            <a:r>
              <a:rPr lang="ru-RU" sz="2400" dirty="0" smtClean="0">
                <a:solidFill>
                  <a:schemeClr val="tx2"/>
                </a:solidFill>
                <a:latin typeface="Arial Black" panose="020B0A04020102020204" pitchFamily="34" charset="0"/>
              </a:rPr>
              <a:t>Прогноз выручки без </a:t>
            </a:r>
            <a:r>
              <a:rPr lang="ru-RU" sz="2400" dirty="0">
                <a:solidFill>
                  <a:schemeClr val="tx2"/>
                </a:solidFill>
                <a:latin typeface="Arial Black" panose="020B0A04020102020204" pitchFamily="34" charset="0"/>
              </a:rPr>
              <a:t>НДС и </a:t>
            </a:r>
            <a:r>
              <a:rPr lang="ru-RU" sz="2400" dirty="0" smtClean="0">
                <a:solidFill>
                  <a:schemeClr val="tx2"/>
                </a:solidFill>
                <a:latin typeface="Arial Black" panose="020B0A04020102020204" pitchFamily="34" charset="0"/>
              </a:rPr>
              <a:t>чистой прибыли,</a:t>
            </a:r>
          </a:p>
          <a:p>
            <a:pPr algn="ctr"/>
            <a:r>
              <a:rPr lang="ru-RU" sz="2400" dirty="0" smtClean="0">
                <a:solidFill>
                  <a:schemeClr val="tx2"/>
                </a:solidFill>
                <a:latin typeface="Arial Black" panose="020B0A04020102020204" pitchFamily="34" charset="0"/>
              </a:rPr>
              <a:t>(млн</a:t>
            </a:r>
            <a:r>
              <a:rPr lang="ru-RU" sz="2400" dirty="0">
                <a:solidFill>
                  <a:schemeClr val="tx2"/>
                </a:solidFill>
                <a:latin typeface="Arial Black" panose="020B0A04020102020204" pitchFamily="34" charset="0"/>
              </a:rPr>
              <a:t>. руб.)</a:t>
            </a:r>
          </a:p>
        </p:txBody>
      </p:sp>
    </p:spTree>
    <p:extLst>
      <p:ext uri="{BB962C8B-B14F-4D97-AF65-F5344CB8AC3E}">
        <p14:creationId xmlns:p14="http://schemas.microsoft.com/office/powerpoint/2010/main" val="208270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3528" y="279565"/>
            <a:ext cx="4081567" cy="430887"/>
          </a:xfrm>
          <a:prstGeom prst="rect">
            <a:avLst/>
          </a:prstGeom>
          <a:noFill/>
        </p:spPr>
        <p:txBody>
          <a:bodyPr wrap="none" rtlCol="0">
            <a:spAutoFit/>
          </a:bodyPr>
          <a:lstStyle/>
          <a:p>
            <a:r>
              <a:rPr lang="ru-RU" sz="2200" dirty="0">
                <a:solidFill>
                  <a:schemeClr val="tx2"/>
                </a:solidFill>
                <a:latin typeface="Arial Black" panose="020B0A04020102020204" pitchFamily="34" charset="0"/>
              </a:rPr>
              <a:t>Действующие лицензии</a:t>
            </a:r>
          </a:p>
        </p:txBody>
      </p:sp>
      <p:sp>
        <p:nvSpPr>
          <p:cNvPr id="8" name="TextBox 7"/>
          <p:cNvSpPr txBox="1"/>
          <p:nvPr/>
        </p:nvSpPr>
        <p:spPr>
          <a:xfrm>
            <a:off x="215515" y="1325081"/>
            <a:ext cx="8712968" cy="5632311"/>
          </a:xfrm>
          <a:prstGeom prst="rect">
            <a:avLst/>
          </a:prstGeom>
          <a:noFill/>
        </p:spPr>
        <p:txBody>
          <a:bodyPr wrap="square" rtlCol="0">
            <a:spAutoFit/>
          </a:bodyPr>
          <a:lstStyle/>
          <a:p>
            <a:pPr marL="639763" indent="-285750" algn="just">
              <a:buFont typeface="Arial" panose="020B0604020202020204" pitchFamily="34" charset="0"/>
              <a:buChar char="•"/>
            </a:pPr>
            <a:r>
              <a:rPr lang="ru-RU" sz="1900" dirty="0">
                <a:solidFill>
                  <a:schemeClr val="tx2"/>
                </a:solidFill>
              </a:rPr>
              <a:t>Лицензия № 002453 ВВТ-ОП от 13 августа 2012 г., на осуществление разработки, производства, испытания, установки, монтажа, технического обслуживания, ремонта, утилизации и реализации вооружения и военной техники, выданная </a:t>
            </a:r>
            <a:r>
              <a:rPr lang="ru-RU" sz="1900" dirty="0" err="1">
                <a:solidFill>
                  <a:schemeClr val="tx2"/>
                </a:solidFill>
              </a:rPr>
              <a:t>Минпромторгом</a:t>
            </a:r>
            <a:r>
              <a:rPr lang="ru-RU" sz="1900" dirty="0">
                <a:solidFill>
                  <a:schemeClr val="tx2"/>
                </a:solidFill>
              </a:rPr>
              <a:t> России; </a:t>
            </a:r>
          </a:p>
          <a:p>
            <a:pPr marL="639763" indent="-285750" algn="just">
              <a:buFont typeface="Arial" panose="020B0604020202020204" pitchFamily="34" charset="0"/>
              <a:buChar char="•"/>
            </a:pPr>
            <a:r>
              <a:rPr lang="ru-RU" sz="1900" dirty="0">
                <a:solidFill>
                  <a:schemeClr val="tx2"/>
                </a:solidFill>
              </a:rPr>
              <a:t>Лицензия, регистрационный номер 9534 от 05 июня 2017 г., на осуществление работ с использованием сведений, составляющих государственную тайну, выданная УФСБ России по г. СПб и ЛО; </a:t>
            </a:r>
          </a:p>
          <a:p>
            <a:pPr marL="639763" indent="-285750" algn="just">
              <a:buFont typeface="Arial" panose="020B0604020202020204" pitchFamily="34" charset="0"/>
              <a:buChar char="•"/>
            </a:pPr>
            <a:r>
              <a:rPr lang="ru-RU" sz="1900" dirty="0">
                <a:solidFill>
                  <a:schemeClr val="tx2"/>
                </a:solidFill>
              </a:rPr>
              <a:t>Лицензия № 1835К от 09 октября 2015 г. на осуществление космической деятельности, а именно, создание, производство, ремонт и модернизацию приборов и аппаратуры автоматического регулирования или управления составных частей бортовой системы </a:t>
            </a:r>
            <a:r>
              <a:rPr lang="ru-RU" sz="1900" dirty="0" err="1">
                <a:solidFill>
                  <a:schemeClr val="tx2"/>
                </a:solidFill>
              </a:rPr>
              <a:t>криостатирования</a:t>
            </a:r>
            <a:r>
              <a:rPr lang="ru-RU" sz="1900" dirty="0">
                <a:solidFill>
                  <a:schemeClr val="tx2"/>
                </a:solidFill>
              </a:rPr>
              <a:t>, выданная ФКА России; </a:t>
            </a:r>
          </a:p>
          <a:p>
            <a:pPr marL="639763" indent="-285750" algn="just">
              <a:buFont typeface="Arial" panose="020B0604020202020204" pitchFamily="34" charset="0"/>
              <a:buChar char="•"/>
            </a:pPr>
            <a:r>
              <a:rPr lang="ru-RU" sz="1900" dirty="0">
                <a:solidFill>
                  <a:schemeClr val="tx2"/>
                </a:solidFill>
              </a:rPr>
              <a:t>Лицензия </a:t>
            </a:r>
            <a:r>
              <a:rPr lang="ru-RU" sz="1900" dirty="0" smtClean="0">
                <a:solidFill>
                  <a:schemeClr val="tx2"/>
                </a:solidFill>
              </a:rPr>
              <a:t>№ 1875 от 23 </a:t>
            </a:r>
            <a:r>
              <a:rPr lang="ru-RU" sz="1900" dirty="0">
                <a:solidFill>
                  <a:schemeClr val="tx2"/>
                </a:solidFill>
              </a:rPr>
              <a:t>декабря 2019 г</a:t>
            </a:r>
            <a:r>
              <a:rPr lang="ru-RU" sz="1900" dirty="0" smtClean="0">
                <a:solidFill>
                  <a:schemeClr val="tx2"/>
                </a:solidFill>
              </a:rPr>
              <a:t>., на </a:t>
            </a:r>
            <a:r>
              <a:rPr lang="ru-RU" sz="1900" dirty="0">
                <a:solidFill>
                  <a:schemeClr val="tx2"/>
                </a:solidFill>
              </a:rPr>
              <a:t>осуществление деятельности в области создания средств защиты информации, выданная </a:t>
            </a:r>
            <a:r>
              <a:rPr lang="ru-RU" sz="1900" dirty="0" smtClean="0">
                <a:solidFill>
                  <a:schemeClr val="tx2"/>
                </a:solidFill>
              </a:rPr>
              <a:t>8 У </a:t>
            </a:r>
            <a:r>
              <a:rPr lang="ru-RU" sz="1900" dirty="0">
                <a:solidFill>
                  <a:schemeClr val="tx2"/>
                </a:solidFill>
              </a:rPr>
              <a:t>ГШ ВС </a:t>
            </a:r>
            <a:r>
              <a:rPr lang="ru-RU" sz="1900" dirty="0" smtClean="0">
                <a:solidFill>
                  <a:schemeClr val="tx2"/>
                </a:solidFill>
              </a:rPr>
              <a:t>России;</a:t>
            </a:r>
            <a:endParaRPr lang="ru-RU" sz="1900" dirty="0">
              <a:solidFill>
                <a:schemeClr val="tx2"/>
              </a:solidFill>
            </a:endParaRPr>
          </a:p>
          <a:p>
            <a:pPr marL="639763" indent="-285750" algn="just">
              <a:buFont typeface="Arial" panose="020B0604020202020204" pitchFamily="34" charset="0"/>
              <a:buChar char="•"/>
            </a:pPr>
            <a:r>
              <a:rPr lang="ru-RU" sz="1900" dirty="0">
                <a:solidFill>
                  <a:schemeClr val="tx2"/>
                </a:solidFill>
              </a:rPr>
              <a:t>Лицензия № 78-Б/00066 от 27 февраля 2009 г., на осуществление деятельности по монтажу, техническому обслуживанию и ремонту средств обеспечения пожарной безопасности зданий и сооружений, выданная МЧС России.</a:t>
            </a:r>
          </a:p>
          <a:p>
            <a:pPr marL="639763" indent="-285750" algn="just">
              <a:buFont typeface="Wingdings" pitchFamily="2" charset="2"/>
              <a:buChar char="Ø"/>
            </a:pPr>
            <a:endParaRPr lang="ru-RU" dirty="0"/>
          </a:p>
        </p:txBody>
      </p:sp>
    </p:spTree>
    <p:extLst>
      <p:ext uri="{BB962C8B-B14F-4D97-AF65-F5344CB8AC3E}">
        <p14:creationId xmlns:p14="http://schemas.microsoft.com/office/powerpoint/2010/main" val="1958975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oval\Desktop\5f9ad158ac0b34fb5df4fce46a4ec5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55878"/>
            <a:ext cx="10321476" cy="711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59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koval\Desktop\dac508f8dad4a2b7c36b9a2075484b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5" y="1615786"/>
            <a:ext cx="9036815" cy="471593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oval\Desktop\Без имени-2авпи.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4456" y="156454"/>
            <a:ext cx="6183103" cy="769441"/>
          </a:xfrm>
          <a:prstGeom prst="rect">
            <a:avLst/>
          </a:prstGeom>
          <a:noFill/>
        </p:spPr>
        <p:txBody>
          <a:bodyPr wrap="none" rtlCol="0">
            <a:spAutoFit/>
          </a:bodyPr>
          <a:lstStyle/>
          <a:p>
            <a:r>
              <a:rPr lang="ru-RU" sz="2200" dirty="0" smtClean="0">
                <a:solidFill>
                  <a:schemeClr val="tx2"/>
                </a:solidFill>
                <a:latin typeface="Arial Black" panose="020B0A04020102020204" pitchFamily="34" charset="0"/>
              </a:rPr>
              <a:t>Основные места поставки продукции</a:t>
            </a:r>
          </a:p>
          <a:p>
            <a:pPr algn="ctr"/>
            <a:r>
              <a:rPr lang="ru-RU" sz="2200" dirty="0" smtClean="0">
                <a:solidFill>
                  <a:schemeClr val="tx2"/>
                </a:solidFill>
                <a:latin typeface="Arial Black" panose="020B0A04020102020204" pitchFamily="34" charset="0"/>
              </a:rPr>
              <a:t> в 2010-2020 гг. </a:t>
            </a:r>
            <a:endParaRPr lang="ru-RU" sz="2200" dirty="0">
              <a:solidFill>
                <a:schemeClr val="tx2"/>
              </a:solidFill>
              <a:latin typeface="Arial Black" panose="020B0A04020102020204" pitchFamily="34" charset="0"/>
            </a:endParaRPr>
          </a:p>
        </p:txBody>
      </p:sp>
      <p:sp>
        <p:nvSpPr>
          <p:cNvPr id="10" name="Полилиния 9"/>
          <p:cNvSpPr/>
          <p:nvPr/>
        </p:nvSpPr>
        <p:spPr>
          <a:xfrm>
            <a:off x="1619672" y="4301723"/>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1400" b="1" kern="1200" dirty="0" smtClean="0"/>
              <a:t>г. Вольск</a:t>
            </a:r>
          </a:p>
          <a:p>
            <a:pPr lvl="0" algn="ctr" defTabSz="2266950">
              <a:lnSpc>
                <a:spcPct val="90000"/>
              </a:lnSpc>
              <a:spcBef>
                <a:spcPct val="0"/>
              </a:spcBef>
              <a:spcAft>
                <a:spcPct val="35000"/>
              </a:spcAft>
            </a:pPr>
            <a:r>
              <a:rPr lang="ru-RU" sz="700" b="1" dirty="0"/>
              <a:t>1 </a:t>
            </a:r>
            <a:r>
              <a:rPr lang="ru-RU" sz="700" b="1" dirty="0" smtClean="0"/>
              <a:t>393 461 947,00р.</a:t>
            </a:r>
            <a:endParaRPr lang="ru-RU" sz="700" b="1" kern="1200" dirty="0"/>
          </a:p>
        </p:txBody>
      </p:sp>
      <p:sp>
        <p:nvSpPr>
          <p:cNvPr id="19" name="Полилиния 18"/>
          <p:cNvSpPr/>
          <p:nvPr/>
        </p:nvSpPr>
        <p:spPr>
          <a:xfrm>
            <a:off x="1549107" y="3071762"/>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1200" b="1" kern="1200" dirty="0" smtClean="0"/>
              <a:t>г. Москва</a:t>
            </a:r>
          </a:p>
          <a:p>
            <a:pPr lvl="0" algn="ctr" defTabSz="2266950">
              <a:lnSpc>
                <a:spcPct val="90000"/>
              </a:lnSpc>
              <a:spcBef>
                <a:spcPct val="0"/>
              </a:spcBef>
              <a:spcAft>
                <a:spcPct val="35000"/>
              </a:spcAft>
            </a:pPr>
            <a:r>
              <a:rPr lang="ru-RU" sz="700" b="1" dirty="0" smtClean="0"/>
              <a:t>452 832 678,05р.</a:t>
            </a:r>
            <a:endParaRPr lang="ru-RU" sz="700" b="1" kern="1200" dirty="0"/>
          </a:p>
        </p:txBody>
      </p:sp>
      <p:sp>
        <p:nvSpPr>
          <p:cNvPr id="20" name="Полилиния 19"/>
          <p:cNvSpPr/>
          <p:nvPr/>
        </p:nvSpPr>
        <p:spPr>
          <a:xfrm>
            <a:off x="1484456" y="4846054"/>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1050" b="1" kern="1200" dirty="0" smtClean="0"/>
              <a:t>г. Кострома</a:t>
            </a:r>
          </a:p>
          <a:p>
            <a:pPr lvl="0" algn="ctr" defTabSz="2266950">
              <a:lnSpc>
                <a:spcPct val="90000"/>
              </a:lnSpc>
              <a:spcBef>
                <a:spcPct val="0"/>
              </a:spcBef>
              <a:spcAft>
                <a:spcPct val="35000"/>
              </a:spcAft>
            </a:pPr>
            <a:r>
              <a:rPr lang="ru-RU" sz="700" b="1" dirty="0" smtClean="0"/>
              <a:t>141 392 087,00р.</a:t>
            </a:r>
            <a:endParaRPr lang="ru-RU" sz="700" b="1" kern="1200" dirty="0"/>
          </a:p>
        </p:txBody>
      </p:sp>
      <p:sp>
        <p:nvSpPr>
          <p:cNvPr id="21" name="Полилиния 20"/>
          <p:cNvSpPr/>
          <p:nvPr/>
        </p:nvSpPr>
        <p:spPr>
          <a:xfrm>
            <a:off x="1484456" y="3715235"/>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900" b="1" kern="1200" dirty="0" smtClean="0"/>
              <a:t>п. </a:t>
            </a:r>
            <a:r>
              <a:rPr lang="ru-RU" sz="900" b="1" kern="1200" dirty="0" err="1" smtClean="0"/>
              <a:t>Б.Буньково</a:t>
            </a:r>
            <a:endParaRPr lang="ru-RU" sz="900" b="1" kern="1200" dirty="0" smtClean="0"/>
          </a:p>
          <a:p>
            <a:pPr lvl="0" algn="ctr" defTabSz="2266950">
              <a:lnSpc>
                <a:spcPct val="90000"/>
              </a:lnSpc>
              <a:spcBef>
                <a:spcPct val="0"/>
              </a:spcBef>
              <a:spcAft>
                <a:spcPct val="35000"/>
              </a:spcAft>
            </a:pPr>
            <a:r>
              <a:rPr lang="ru-RU" sz="700" b="1" dirty="0" smtClean="0"/>
              <a:t>79 570 098,00р.</a:t>
            </a:r>
            <a:endParaRPr lang="ru-RU" sz="700" b="1" kern="1200" dirty="0"/>
          </a:p>
        </p:txBody>
      </p:sp>
      <p:sp>
        <p:nvSpPr>
          <p:cNvPr id="22" name="Полилиния 21"/>
          <p:cNvSpPr/>
          <p:nvPr/>
        </p:nvSpPr>
        <p:spPr>
          <a:xfrm>
            <a:off x="2843808" y="2996952"/>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1400" b="1" kern="1200" dirty="0" smtClean="0"/>
              <a:t>г. Курск</a:t>
            </a:r>
          </a:p>
          <a:p>
            <a:pPr lvl="0" algn="ctr" defTabSz="2266950">
              <a:lnSpc>
                <a:spcPct val="90000"/>
              </a:lnSpc>
              <a:spcBef>
                <a:spcPct val="0"/>
              </a:spcBef>
              <a:spcAft>
                <a:spcPct val="35000"/>
              </a:spcAft>
            </a:pPr>
            <a:r>
              <a:rPr lang="ru-RU" sz="700" b="1" dirty="0" smtClean="0"/>
              <a:t>107 291 172,00р.</a:t>
            </a:r>
            <a:endParaRPr lang="ru-RU" sz="700" b="1" kern="1200" dirty="0"/>
          </a:p>
        </p:txBody>
      </p:sp>
      <p:sp>
        <p:nvSpPr>
          <p:cNvPr id="23" name="Полилиния 22"/>
          <p:cNvSpPr/>
          <p:nvPr/>
        </p:nvSpPr>
        <p:spPr>
          <a:xfrm>
            <a:off x="2843808" y="4333033"/>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1000" b="1" kern="1200" dirty="0" smtClean="0"/>
              <a:t>г. Камышин</a:t>
            </a:r>
          </a:p>
          <a:p>
            <a:pPr lvl="0" algn="ctr" defTabSz="2266950">
              <a:lnSpc>
                <a:spcPct val="90000"/>
              </a:lnSpc>
              <a:spcBef>
                <a:spcPct val="0"/>
              </a:spcBef>
              <a:spcAft>
                <a:spcPct val="35000"/>
              </a:spcAft>
            </a:pPr>
            <a:r>
              <a:rPr lang="ru-RU" sz="700" b="1" dirty="0" smtClean="0"/>
              <a:t>107 291 172,00р.</a:t>
            </a:r>
            <a:endParaRPr lang="ru-RU" sz="700" b="1" kern="1200" dirty="0"/>
          </a:p>
        </p:txBody>
      </p:sp>
      <p:sp>
        <p:nvSpPr>
          <p:cNvPr id="24" name="Полилиния 23"/>
          <p:cNvSpPr/>
          <p:nvPr/>
        </p:nvSpPr>
        <p:spPr>
          <a:xfrm>
            <a:off x="3779912" y="3703753"/>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г. Екатеринбург</a:t>
            </a:r>
          </a:p>
          <a:p>
            <a:pPr lvl="0" algn="ctr" defTabSz="2266950">
              <a:lnSpc>
                <a:spcPct val="90000"/>
              </a:lnSpc>
              <a:spcBef>
                <a:spcPct val="0"/>
              </a:spcBef>
              <a:spcAft>
                <a:spcPct val="35000"/>
              </a:spcAft>
            </a:pPr>
            <a:r>
              <a:rPr lang="ru-RU" sz="700" b="1" dirty="0" smtClean="0"/>
              <a:t>103 784 150,00р.</a:t>
            </a:r>
            <a:endParaRPr lang="ru-RU" sz="700" b="1" kern="1200" dirty="0"/>
          </a:p>
        </p:txBody>
      </p:sp>
      <p:sp>
        <p:nvSpPr>
          <p:cNvPr id="25" name="Полилиния 24"/>
          <p:cNvSpPr/>
          <p:nvPr/>
        </p:nvSpPr>
        <p:spPr>
          <a:xfrm>
            <a:off x="7402494" y="4846054"/>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г. Лесозаводск</a:t>
            </a:r>
          </a:p>
          <a:p>
            <a:pPr lvl="0" algn="ctr" defTabSz="2266950">
              <a:lnSpc>
                <a:spcPct val="90000"/>
              </a:lnSpc>
              <a:spcBef>
                <a:spcPct val="0"/>
              </a:spcBef>
              <a:spcAft>
                <a:spcPct val="35000"/>
              </a:spcAft>
            </a:pPr>
            <a:r>
              <a:rPr lang="ru-RU" sz="700" b="1" dirty="0" smtClean="0"/>
              <a:t>41 448 0150,00р.</a:t>
            </a:r>
            <a:endParaRPr lang="ru-RU" sz="700" b="1" kern="1200" dirty="0"/>
          </a:p>
        </p:txBody>
      </p:sp>
      <p:sp>
        <p:nvSpPr>
          <p:cNvPr id="26" name="Полилиния 25"/>
          <p:cNvSpPr/>
          <p:nvPr/>
        </p:nvSpPr>
        <p:spPr>
          <a:xfrm>
            <a:off x="2629107" y="3703753"/>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г. Сергиев Посад</a:t>
            </a:r>
          </a:p>
          <a:p>
            <a:pPr lvl="0" algn="ctr" defTabSz="2266950">
              <a:lnSpc>
                <a:spcPct val="90000"/>
              </a:lnSpc>
              <a:spcBef>
                <a:spcPct val="0"/>
              </a:spcBef>
              <a:spcAft>
                <a:spcPct val="35000"/>
              </a:spcAft>
            </a:pPr>
            <a:r>
              <a:rPr lang="ru-RU" sz="700" b="1" dirty="0" smtClean="0"/>
              <a:t>45 475 562,00р.</a:t>
            </a:r>
            <a:endParaRPr lang="ru-RU" sz="700" b="1" kern="1200" dirty="0"/>
          </a:p>
        </p:txBody>
      </p:sp>
      <p:sp>
        <p:nvSpPr>
          <p:cNvPr id="27" name="Полилиния 26"/>
          <p:cNvSpPr/>
          <p:nvPr/>
        </p:nvSpPr>
        <p:spPr>
          <a:xfrm>
            <a:off x="406889" y="2854484"/>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г. Санкт-Петербург</a:t>
            </a:r>
          </a:p>
          <a:p>
            <a:pPr lvl="0" algn="ctr" defTabSz="2266950">
              <a:lnSpc>
                <a:spcPct val="90000"/>
              </a:lnSpc>
              <a:spcBef>
                <a:spcPct val="0"/>
              </a:spcBef>
              <a:spcAft>
                <a:spcPct val="35000"/>
              </a:spcAft>
            </a:pPr>
            <a:r>
              <a:rPr lang="ru-RU" sz="700" b="1" dirty="0" smtClean="0"/>
              <a:t>311 036 786,00р.</a:t>
            </a:r>
            <a:endParaRPr lang="ru-RU" sz="700" b="1" kern="1200" dirty="0"/>
          </a:p>
        </p:txBody>
      </p:sp>
      <p:sp>
        <p:nvSpPr>
          <p:cNvPr id="28" name="Полилиния 27"/>
          <p:cNvSpPr/>
          <p:nvPr/>
        </p:nvSpPr>
        <p:spPr>
          <a:xfrm>
            <a:off x="5724128" y="3789040"/>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Филиалы РЖД по РФ</a:t>
            </a:r>
          </a:p>
          <a:p>
            <a:pPr lvl="0" algn="ctr" defTabSz="2266950">
              <a:lnSpc>
                <a:spcPct val="90000"/>
              </a:lnSpc>
              <a:spcBef>
                <a:spcPct val="0"/>
              </a:spcBef>
              <a:spcAft>
                <a:spcPct val="35000"/>
              </a:spcAft>
            </a:pPr>
            <a:r>
              <a:rPr lang="ru-RU" sz="700" b="1" dirty="0" smtClean="0"/>
              <a:t>225 000 000,00р.</a:t>
            </a:r>
            <a:endParaRPr lang="ru-RU" sz="700" b="1" kern="1200" dirty="0"/>
          </a:p>
        </p:txBody>
      </p:sp>
      <p:sp>
        <p:nvSpPr>
          <p:cNvPr id="16" name="Полилиния 15"/>
          <p:cNvSpPr/>
          <p:nvPr/>
        </p:nvSpPr>
        <p:spPr>
          <a:xfrm>
            <a:off x="4115763" y="2856331"/>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900" b="1" kern="1200" dirty="0" smtClean="0"/>
              <a:t>шт. </a:t>
            </a:r>
            <a:r>
              <a:rPr lang="ru-RU" sz="900" b="1" kern="1200" dirty="0" err="1" smtClean="0"/>
              <a:t>Росляково</a:t>
            </a:r>
            <a:endParaRPr lang="ru-RU" sz="900" b="1" kern="1200" dirty="0" smtClean="0"/>
          </a:p>
          <a:p>
            <a:pPr lvl="0" algn="ctr" defTabSz="2266950">
              <a:lnSpc>
                <a:spcPct val="90000"/>
              </a:lnSpc>
              <a:spcBef>
                <a:spcPct val="0"/>
              </a:spcBef>
              <a:spcAft>
                <a:spcPct val="35000"/>
              </a:spcAft>
            </a:pPr>
            <a:r>
              <a:rPr lang="ru-RU" sz="700" b="1" dirty="0" smtClean="0"/>
              <a:t> 825 050,00р.</a:t>
            </a:r>
            <a:endParaRPr lang="ru-RU" sz="700" b="1" kern="1200" dirty="0"/>
          </a:p>
        </p:txBody>
      </p:sp>
      <p:sp>
        <p:nvSpPr>
          <p:cNvPr id="17" name="Полилиния 16"/>
          <p:cNvSpPr/>
          <p:nvPr/>
        </p:nvSpPr>
        <p:spPr>
          <a:xfrm>
            <a:off x="121095" y="4743286"/>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dirty="0" smtClean="0"/>
              <a:t>г. Владикавказ</a:t>
            </a:r>
            <a:endParaRPr lang="ru-RU" sz="800" b="1" kern="1200" dirty="0" smtClean="0"/>
          </a:p>
          <a:p>
            <a:pPr lvl="0" algn="ctr" defTabSz="2266950">
              <a:lnSpc>
                <a:spcPct val="90000"/>
              </a:lnSpc>
              <a:spcBef>
                <a:spcPct val="0"/>
              </a:spcBef>
              <a:spcAft>
                <a:spcPct val="35000"/>
              </a:spcAft>
            </a:pPr>
            <a:r>
              <a:rPr lang="ru-RU" sz="700" b="1" dirty="0" smtClean="0"/>
              <a:t>825 050,00р.</a:t>
            </a:r>
            <a:endParaRPr lang="ru-RU" sz="700" b="1" kern="1200" dirty="0"/>
          </a:p>
        </p:txBody>
      </p:sp>
      <p:sp>
        <p:nvSpPr>
          <p:cNvPr id="18" name="Полилиния 17"/>
          <p:cNvSpPr/>
          <p:nvPr/>
        </p:nvSpPr>
        <p:spPr>
          <a:xfrm>
            <a:off x="323528" y="4059040"/>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dirty="0" smtClean="0"/>
              <a:t>г. Ставрополь</a:t>
            </a:r>
            <a:endParaRPr lang="ru-RU" sz="800" b="1" kern="1200" dirty="0" smtClean="0"/>
          </a:p>
          <a:p>
            <a:pPr lvl="0" algn="ctr" defTabSz="2266950">
              <a:lnSpc>
                <a:spcPct val="90000"/>
              </a:lnSpc>
              <a:spcBef>
                <a:spcPct val="0"/>
              </a:spcBef>
              <a:spcAft>
                <a:spcPct val="35000"/>
              </a:spcAft>
            </a:pPr>
            <a:r>
              <a:rPr lang="ru-RU" sz="700" b="1" dirty="0" smtClean="0"/>
              <a:t>825 050,00р.</a:t>
            </a:r>
            <a:endParaRPr lang="ru-RU" sz="700" b="1" kern="1200" dirty="0"/>
          </a:p>
        </p:txBody>
      </p:sp>
      <p:sp>
        <p:nvSpPr>
          <p:cNvPr id="29" name="Полилиния 28"/>
          <p:cNvSpPr/>
          <p:nvPr/>
        </p:nvSpPr>
        <p:spPr>
          <a:xfrm>
            <a:off x="7402494" y="5521720"/>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г. Владивосток</a:t>
            </a:r>
          </a:p>
          <a:p>
            <a:pPr lvl="0" algn="ctr" defTabSz="2266950">
              <a:lnSpc>
                <a:spcPct val="90000"/>
              </a:lnSpc>
              <a:spcBef>
                <a:spcPct val="0"/>
              </a:spcBef>
              <a:spcAft>
                <a:spcPct val="35000"/>
              </a:spcAft>
            </a:pPr>
            <a:r>
              <a:rPr lang="ru-RU" sz="700" b="1" dirty="0" smtClean="0"/>
              <a:t>825 050,00р.</a:t>
            </a:r>
            <a:endParaRPr lang="ru-RU" sz="700" b="1" kern="1200" dirty="0"/>
          </a:p>
        </p:txBody>
      </p:sp>
      <p:sp>
        <p:nvSpPr>
          <p:cNvPr id="30" name="Полилиния 29"/>
          <p:cNvSpPr/>
          <p:nvPr/>
        </p:nvSpPr>
        <p:spPr>
          <a:xfrm>
            <a:off x="121095" y="3425091"/>
            <a:ext cx="1080000" cy="540000"/>
          </a:xfrm>
          <a:custGeom>
            <a:avLst/>
            <a:gdLst>
              <a:gd name="connsiteX0" fmla="*/ 0 w 2187773"/>
              <a:gd name="connsiteY0" fmla="*/ 0 h 1312664"/>
              <a:gd name="connsiteX1" fmla="*/ 2187773 w 2187773"/>
              <a:gd name="connsiteY1" fmla="*/ 0 h 1312664"/>
              <a:gd name="connsiteX2" fmla="*/ 2187773 w 2187773"/>
              <a:gd name="connsiteY2" fmla="*/ 1312664 h 1312664"/>
              <a:gd name="connsiteX3" fmla="*/ 0 w 2187773"/>
              <a:gd name="connsiteY3" fmla="*/ 1312664 h 1312664"/>
              <a:gd name="connsiteX4" fmla="*/ 0 w 2187773"/>
              <a:gd name="connsiteY4" fmla="*/ 0 h 131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773" h="1312664">
                <a:moveTo>
                  <a:pt x="0" y="0"/>
                </a:moveTo>
                <a:lnTo>
                  <a:pt x="2187773" y="0"/>
                </a:lnTo>
                <a:lnTo>
                  <a:pt x="2187773" y="1312664"/>
                </a:lnTo>
                <a:lnTo>
                  <a:pt x="0" y="13126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ru-RU" sz="800" b="1" kern="1200" dirty="0" smtClean="0"/>
              <a:t>Ленинградская область</a:t>
            </a:r>
          </a:p>
          <a:p>
            <a:pPr lvl="0" algn="ctr" defTabSz="2266950">
              <a:lnSpc>
                <a:spcPct val="90000"/>
              </a:lnSpc>
              <a:spcBef>
                <a:spcPct val="0"/>
              </a:spcBef>
              <a:spcAft>
                <a:spcPct val="35000"/>
              </a:spcAft>
            </a:pPr>
            <a:r>
              <a:rPr lang="ru-RU" sz="700" b="1" dirty="0" smtClean="0"/>
              <a:t>34 500 000,00р.</a:t>
            </a:r>
            <a:endParaRPr lang="ru-RU" sz="700" b="1" kern="1200" dirty="0"/>
          </a:p>
        </p:txBody>
      </p:sp>
    </p:spTree>
    <p:extLst>
      <p:ext uri="{BB962C8B-B14F-4D97-AF65-F5344CB8AC3E}">
        <p14:creationId xmlns:p14="http://schemas.microsoft.com/office/powerpoint/2010/main" val="512351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4397358" cy="523220"/>
          </a:xfrm>
          <a:prstGeom prst="rect">
            <a:avLst/>
          </a:prstGeom>
          <a:noFill/>
        </p:spPr>
        <p:txBody>
          <a:bodyPr wrap="none" rtlCol="0">
            <a:spAutoFit/>
          </a:bodyPr>
          <a:lstStyle/>
          <a:p>
            <a:r>
              <a:rPr lang="ru-RU" sz="2800" dirty="0" smtClean="0">
                <a:solidFill>
                  <a:schemeClr val="tx2"/>
                </a:solidFill>
                <a:latin typeface="Arial Black" panose="020B0A04020102020204" pitchFamily="34" charset="0"/>
              </a:rPr>
              <a:t>Наши преимущества</a:t>
            </a:r>
            <a:endParaRPr lang="ru-RU" dirty="0">
              <a:solidFill>
                <a:schemeClr val="tx2"/>
              </a:solidFill>
              <a:latin typeface="Arial Black" panose="020B0A04020102020204" pitchFamily="34" charset="0"/>
            </a:endParaRPr>
          </a:p>
        </p:txBody>
      </p:sp>
      <p:sp>
        <p:nvSpPr>
          <p:cNvPr id="6" name="TextBox 5"/>
          <p:cNvSpPr txBox="1"/>
          <p:nvPr/>
        </p:nvSpPr>
        <p:spPr>
          <a:xfrm>
            <a:off x="5859575" y="4096649"/>
            <a:ext cx="3118615" cy="1015663"/>
          </a:xfrm>
          <a:prstGeom prst="rect">
            <a:avLst/>
          </a:prstGeom>
          <a:noFill/>
        </p:spPr>
        <p:txBody>
          <a:bodyPr wrap="square" rtlCol="0">
            <a:spAutoFit/>
          </a:bodyPr>
          <a:lstStyle/>
          <a:p>
            <a:r>
              <a:rPr lang="ru-RU" sz="1200" dirty="0">
                <a:solidFill>
                  <a:srgbClr val="1F497D"/>
                </a:solidFill>
                <a:latin typeface="Trebuchet MS (Основной текст)"/>
              </a:rPr>
              <a:t>Мы обладаем производственными мощностями и технологиями, достаточными для полного цикла серийного производства сложных технических систем</a:t>
            </a:r>
          </a:p>
        </p:txBody>
      </p:sp>
      <p:sp>
        <p:nvSpPr>
          <p:cNvPr id="9" name="TextBox 8"/>
          <p:cNvSpPr txBox="1"/>
          <p:nvPr/>
        </p:nvSpPr>
        <p:spPr>
          <a:xfrm>
            <a:off x="1453384" y="2752725"/>
            <a:ext cx="3118615" cy="1200329"/>
          </a:xfrm>
          <a:prstGeom prst="rect">
            <a:avLst/>
          </a:prstGeom>
          <a:noFill/>
        </p:spPr>
        <p:txBody>
          <a:bodyPr wrap="square" rtlCol="0">
            <a:spAutoFit/>
          </a:bodyPr>
          <a:lstStyle/>
          <a:p>
            <a:r>
              <a:rPr lang="ru-RU" sz="1200" dirty="0">
                <a:solidFill>
                  <a:srgbClr val="1F497D"/>
                </a:solidFill>
                <a:latin typeface="Trebuchet MS (Основной текст)"/>
              </a:rPr>
              <a:t>Мы располагаем высококвалифицированным научно-техническим  персоналом, (численность по состоянию на апрель 2019 г. свыше 150 человек) среди которого большое количество кандидатов и докторов наук</a:t>
            </a:r>
          </a:p>
        </p:txBody>
      </p:sp>
      <p:sp>
        <p:nvSpPr>
          <p:cNvPr id="11" name="TextBox 10"/>
          <p:cNvSpPr txBox="1"/>
          <p:nvPr/>
        </p:nvSpPr>
        <p:spPr>
          <a:xfrm>
            <a:off x="1453383" y="4019430"/>
            <a:ext cx="3118615" cy="1200329"/>
          </a:xfrm>
          <a:prstGeom prst="rect">
            <a:avLst/>
          </a:prstGeom>
          <a:noFill/>
        </p:spPr>
        <p:txBody>
          <a:bodyPr wrap="square" rtlCol="0">
            <a:spAutoFit/>
          </a:bodyPr>
          <a:lstStyle/>
          <a:p>
            <a:r>
              <a:rPr lang="ru-RU" sz="1200" dirty="0">
                <a:solidFill>
                  <a:srgbClr val="1F497D"/>
                </a:solidFill>
                <a:latin typeface="Trebuchet MS (Основной текст)"/>
              </a:rPr>
              <a:t>При необходимости все мероприятия по контрактам осуществляются под наблюдением сотрудников 535 ВП МО РФ, постоянно контролирующих наше предприятие как представители Заказчика</a:t>
            </a:r>
          </a:p>
        </p:txBody>
      </p:sp>
      <p:sp>
        <p:nvSpPr>
          <p:cNvPr id="13" name="TextBox 12"/>
          <p:cNvSpPr txBox="1"/>
          <p:nvPr/>
        </p:nvSpPr>
        <p:spPr>
          <a:xfrm>
            <a:off x="1453382" y="5524608"/>
            <a:ext cx="3118615" cy="646331"/>
          </a:xfrm>
          <a:prstGeom prst="rect">
            <a:avLst/>
          </a:prstGeom>
          <a:noFill/>
        </p:spPr>
        <p:txBody>
          <a:bodyPr wrap="square" rtlCol="0">
            <a:spAutoFit/>
          </a:bodyPr>
          <a:lstStyle/>
          <a:p>
            <a:r>
              <a:rPr lang="ru-RU" sz="1200" dirty="0">
                <a:solidFill>
                  <a:srgbClr val="1F497D"/>
                </a:solidFill>
                <a:latin typeface="Trebuchet MS (Основной текст)"/>
              </a:rPr>
              <a:t>Многие из разработанных нами технических решений являются патентоспособными</a:t>
            </a:r>
          </a:p>
        </p:txBody>
      </p:sp>
      <p:sp>
        <p:nvSpPr>
          <p:cNvPr id="16" name="TextBox 15"/>
          <p:cNvSpPr txBox="1"/>
          <p:nvPr/>
        </p:nvSpPr>
        <p:spPr>
          <a:xfrm>
            <a:off x="5859575" y="5282112"/>
            <a:ext cx="3118615" cy="1384995"/>
          </a:xfrm>
          <a:prstGeom prst="rect">
            <a:avLst/>
          </a:prstGeom>
          <a:noFill/>
        </p:spPr>
        <p:txBody>
          <a:bodyPr wrap="square" rtlCol="0">
            <a:spAutoFit/>
          </a:bodyPr>
          <a:lstStyle/>
          <a:p>
            <a:r>
              <a:rPr lang="ru-RU" sz="1200" dirty="0">
                <a:solidFill>
                  <a:srgbClr val="1F497D"/>
                </a:solidFill>
                <a:latin typeface="Trebuchet MS (Основной текст)"/>
              </a:rPr>
              <a:t>Мы осуществляем техническую подготовку выпускников ВУЗов г. Санкт-Петербурга. Мы успешно сотрудничаем с такими высшими учебными заведениями, как </a:t>
            </a:r>
            <a:r>
              <a:rPr lang="ru-RU" sz="1200" dirty="0" err="1">
                <a:solidFill>
                  <a:srgbClr val="1F497D"/>
                </a:solidFill>
                <a:latin typeface="Trebuchet MS (Основной текст)"/>
              </a:rPr>
              <a:t>СПбГПУ</a:t>
            </a:r>
            <a:r>
              <a:rPr lang="ru-RU" sz="1200" dirty="0">
                <a:solidFill>
                  <a:srgbClr val="1F497D"/>
                </a:solidFill>
                <a:latin typeface="Trebuchet MS (Основной текст)"/>
              </a:rPr>
              <a:t> «</a:t>
            </a:r>
            <a:r>
              <a:rPr lang="ru-RU" sz="1200" dirty="0" err="1">
                <a:solidFill>
                  <a:srgbClr val="1F497D"/>
                </a:solidFill>
                <a:latin typeface="Trebuchet MS (Основной текст)"/>
              </a:rPr>
              <a:t>Политех</a:t>
            </a:r>
            <a:r>
              <a:rPr lang="ru-RU" sz="1200" dirty="0">
                <a:solidFill>
                  <a:srgbClr val="1F497D"/>
                </a:solidFill>
                <a:latin typeface="Trebuchet MS (Основной текст)"/>
              </a:rPr>
              <a:t>», СПБГУАП, БГТУ «</a:t>
            </a:r>
            <a:r>
              <a:rPr lang="ru-RU" sz="1200" dirty="0" err="1">
                <a:solidFill>
                  <a:srgbClr val="1F497D"/>
                </a:solidFill>
                <a:latin typeface="Trebuchet MS (Основной текст)"/>
              </a:rPr>
              <a:t>Военмех</a:t>
            </a:r>
            <a:r>
              <a:rPr lang="ru-RU" sz="1200" dirty="0">
                <a:solidFill>
                  <a:srgbClr val="1F497D"/>
                </a:solidFill>
                <a:latin typeface="Trebuchet MS (Основной текст)"/>
              </a:rPr>
              <a:t>» имени Д.Ф. Устинова, </a:t>
            </a:r>
            <a:r>
              <a:rPr lang="ru-RU" sz="1200" dirty="0" err="1">
                <a:solidFill>
                  <a:srgbClr val="1F497D"/>
                </a:solidFill>
                <a:latin typeface="Trebuchet MS (Основной текст)"/>
              </a:rPr>
              <a:t>СПбНИУ</a:t>
            </a:r>
            <a:r>
              <a:rPr lang="ru-RU" sz="1200" dirty="0">
                <a:solidFill>
                  <a:srgbClr val="1F497D"/>
                </a:solidFill>
                <a:latin typeface="Trebuchet MS (Основной текст)"/>
              </a:rPr>
              <a:t> ИТМО</a:t>
            </a:r>
          </a:p>
        </p:txBody>
      </p:sp>
      <p:sp>
        <p:nvSpPr>
          <p:cNvPr id="18" name="TextBox 17"/>
          <p:cNvSpPr txBox="1"/>
          <p:nvPr/>
        </p:nvSpPr>
        <p:spPr>
          <a:xfrm>
            <a:off x="5859575" y="2937389"/>
            <a:ext cx="3118615" cy="830997"/>
          </a:xfrm>
          <a:prstGeom prst="rect">
            <a:avLst/>
          </a:prstGeom>
          <a:noFill/>
        </p:spPr>
        <p:txBody>
          <a:bodyPr wrap="square" rtlCol="0">
            <a:spAutoFit/>
          </a:bodyPr>
          <a:lstStyle/>
          <a:p>
            <a:r>
              <a:rPr lang="ru-RU" sz="1200" dirty="0">
                <a:solidFill>
                  <a:srgbClr val="1F497D"/>
                </a:solidFill>
                <a:latin typeface="Trebuchet MS (Основной текст)"/>
              </a:rPr>
              <a:t>На базе предприятия работает собственная испытательная лаборатория, оснащенная всем необходимым оборудованием</a:t>
            </a:r>
          </a:p>
        </p:txBody>
      </p:sp>
      <p:sp>
        <p:nvSpPr>
          <p:cNvPr id="20" name="TextBox 19"/>
          <p:cNvSpPr txBox="1"/>
          <p:nvPr/>
        </p:nvSpPr>
        <p:spPr>
          <a:xfrm>
            <a:off x="1453384" y="1106231"/>
            <a:ext cx="3118615" cy="1569660"/>
          </a:xfrm>
          <a:prstGeom prst="rect">
            <a:avLst/>
          </a:prstGeom>
          <a:noFill/>
        </p:spPr>
        <p:txBody>
          <a:bodyPr wrap="square" rtlCol="0">
            <a:spAutoFit/>
          </a:bodyPr>
          <a:lstStyle/>
          <a:p>
            <a:r>
              <a:rPr lang="ru-RU" sz="1200" dirty="0" smtClean="0">
                <a:solidFill>
                  <a:srgbClr val="1F497D"/>
                </a:solidFill>
                <a:latin typeface="Trebuchet MS (Основной текст)"/>
              </a:rPr>
              <a:t>С  момента основания мы ориентировались на работу со стратегическими заказчиками – крупнейшими государственными структурами и промышленными предприятиями. В настоящее время мы выполняем целый ряд работ в рамках заказов МО РФ, МЧС, МВД, МПТ и др.</a:t>
            </a:r>
            <a:endParaRPr lang="ru-RU" sz="1200" dirty="0">
              <a:solidFill>
                <a:srgbClr val="1F497D"/>
              </a:solidFill>
              <a:latin typeface="Trebuchet MS (Основной текст)"/>
            </a:endParaRPr>
          </a:p>
        </p:txBody>
      </p:sp>
      <p:sp>
        <p:nvSpPr>
          <p:cNvPr id="22" name="TextBox 21"/>
          <p:cNvSpPr txBox="1"/>
          <p:nvPr/>
        </p:nvSpPr>
        <p:spPr>
          <a:xfrm>
            <a:off x="5859575" y="1163468"/>
            <a:ext cx="3118615" cy="1569660"/>
          </a:xfrm>
          <a:prstGeom prst="rect">
            <a:avLst/>
          </a:prstGeom>
          <a:noFill/>
        </p:spPr>
        <p:txBody>
          <a:bodyPr wrap="square" rtlCol="0">
            <a:spAutoFit/>
          </a:bodyPr>
          <a:lstStyle/>
          <a:p>
            <a:r>
              <a:rPr lang="ru-RU" sz="1200" dirty="0">
                <a:solidFill>
                  <a:srgbClr val="1F497D"/>
                </a:solidFill>
                <a:latin typeface="Trebuchet MS (Основной текст)"/>
              </a:rPr>
              <a:t>На базе нашего предприятия создано высокоэффективное механообрабатывающее производство, оснащенное разнообразным металлорежущим оборудованием, среди которого фрезерно-расточные и токарные обрабатывающие центры с ЧПУ</a:t>
            </a:r>
          </a:p>
        </p:txBody>
      </p:sp>
      <p:pic>
        <p:nvPicPr>
          <p:cNvPr id="3082" name="Picture 10" descr="C:\Users\koval\Desktop\Пиктограммы\6-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684" y="5500654"/>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koval\Desktop\Пиктограммы\04199131676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109" y="1441061"/>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koval\Desktop\Пиктограммы\Blog 62 - Breakthroughs in Scienc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2902889"/>
            <a:ext cx="9056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koval\Desktop\Пиктограммы\business-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447278"/>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koval\Desktop\Пиктограммы\circle-311551_128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154481"/>
            <a:ext cx="902944"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koval\Desktop\Пиктограммы\ВП.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169594"/>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koval\Desktop\Пиктограммы\license-icon-2793454_960_7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539777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Пиктограммы\Без имени-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2902887"/>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35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2751074" cy="430887"/>
          </a:xfrm>
          <a:prstGeom prst="rect">
            <a:avLst/>
          </a:prstGeom>
          <a:noFill/>
        </p:spPr>
        <p:txBody>
          <a:bodyPr wrap="none" rtlCol="0">
            <a:spAutoFit/>
          </a:bodyPr>
          <a:lstStyle/>
          <a:p>
            <a:r>
              <a:rPr lang="ru-RU" sz="2200" dirty="0">
                <a:solidFill>
                  <a:schemeClr val="tx2"/>
                </a:solidFill>
                <a:latin typeface="Arial Black" panose="020B0A04020102020204" pitchFamily="34" charset="0"/>
              </a:rPr>
              <a:t>Ключевые шаги</a:t>
            </a:r>
          </a:p>
        </p:txBody>
      </p:sp>
      <p:graphicFrame>
        <p:nvGraphicFramePr>
          <p:cNvPr id="6" name="Схема 5"/>
          <p:cNvGraphicFramePr/>
          <p:nvPr>
            <p:extLst>
              <p:ext uri="{D42A27DB-BD31-4B8C-83A1-F6EECF244321}">
                <p14:modId xmlns:p14="http://schemas.microsoft.com/office/powerpoint/2010/main" val="2811489426"/>
              </p:ext>
            </p:extLst>
          </p:nvPr>
        </p:nvGraphicFramePr>
        <p:xfrm>
          <a:off x="112928" y="512625"/>
          <a:ext cx="8810358" cy="395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2694939144"/>
              </p:ext>
            </p:extLst>
          </p:nvPr>
        </p:nvGraphicFramePr>
        <p:xfrm>
          <a:off x="107504" y="3573016"/>
          <a:ext cx="8810358"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252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Круговая стрелка 53"/>
          <p:cNvSpPr/>
          <p:nvPr/>
        </p:nvSpPr>
        <p:spPr>
          <a:xfrm>
            <a:off x="4976938" y="3881947"/>
            <a:ext cx="1976528" cy="1976528"/>
          </a:xfrm>
          <a:prstGeom prst="circularArrow">
            <a:avLst>
              <a:gd name="adj1" fmla="val 3958"/>
              <a:gd name="adj2" fmla="val 496556"/>
              <a:gd name="adj3" fmla="val 19324202"/>
              <a:gd name="adj4" fmla="val 12571779"/>
              <a:gd name="adj5" fmla="val 461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53" name="Круговая стрелка 52"/>
          <p:cNvSpPr/>
          <p:nvPr/>
        </p:nvSpPr>
        <p:spPr>
          <a:xfrm>
            <a:off x="4087729" y="1078932"/>
            <a:ext cx="1976528" cy="1976528"/>
          </a:xfrm>
          <a:prstGeom prst="circularArrow">
            <a:avLst>
              <a:gd name="adj1" fmla="val 3958"/>
              <a:gd name="adj2" fmla="val 496556"/>
              <a:gd name="adj3" fmla="val 19324202"/>
              <a:gd name="adj4" fmla="val 12571779"/>
              <a:gd name="adj5" fmla="val 461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51" name="Shape 50"/>
          <p:cNvSpPr/>
          <p:nvPr/>
        </p:nvSpPr>
        <p:spPr>
          <a:xfrm>
            <a:off x="2443385" y="4469821"/>
            <a:ext cx="2381611" cy="2234032"/>
          </a:xfrm>
          <a:prstGeom prst="leftCircularArrow">
            <a:avLst>
              <a:gd name="adj1" fmla="val 4671"/>
              <a:gd name="adj2" fmla="val 596223"/>
              <a:gd name="adj3" fmla="val 2793147"/>
              <a:gd name="adj4" fmla="val 8242776"/>
              <a:gd name="adj5" fmla="val 544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50" name="Shape 49"/>
          <p:cNvSpPr/>
          <p:nvPr/>
        </p:nvSpPr>
        <p:spPr>
          <a:xfrm>
            <a:off x="6060834" y="1689053"/>
            <a:ext cx="2381611" cy="2234032"/>
          </a:xfrm>
          <a:prstGeom prst="leftCircularArrow">
            <a:avLst>
              <a:gd name="adj1" fmla="val 4671"/>
              <a:gd name="adj2" fmla="val 596223"/>
              <a:gd name="adj3" fmla="val 2793147"/>
              <a:gd name="adj4" fmla="val 8242776"/>
              <a:gd name="adj5" fmla="val 544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49" name="Shape 48"/>
          <p:cNvSpPr/>
          <p:nvPr/>
        </p:nvSpPr>
        <p:spPr>
          <a:xfrm>
            <a:off x="1264848" y="1669222"/>
            <a:ext cx="2381611" cy="2234032"/>
          </a:xfrm>
          <a:prstGeom prst="leftCircularArrow">
            <a:avLst>
              <a:gd name="adj1" fmla="val 4671"/>
              <a:gd name="adj2" fmla="val 596223"/>
              <a:gd name="adj3" fmla="val 2793147"/>
              <a:gd name="adj4" fmla="val 8242776"/>
              <a:gd name="adj5" fmla="val 544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2751074" cy="430887"/>
          </a:xfrm>
          <a:prstGeom prst="rect">
            <a:avLst/>
          </a:prstGeom>
          <a:noFill/>
        </p:spPr>
        <p:txBody>
          <a:bodyPr wrap="none" rtlCol="0">
            <a:spAutoFit/>
          </a:bodyPr>
          <a:lstStyle/>
          <a:p>
            <a:r>
              <a:rPr lang="ru-RU" sz="2200" dirty="0">
                <a:solidFill>
                  <a:schemeClr val="tx2"/>
                </a:solidFill>
                <a:latin typeface="Arial Black" panose="020B0A04020102020204" pitchFamily="34" charset="0"/>
              </a:rPr>
              <a:t>Ключевые шаги</a:t>
            </a:r>
          </a:p>
        </p:txBody>
      </p:sp>
      <p:grpSp>
        <p:nvGrpSpPr>
          <p:cNvPr id="8" name="Группа 7"/>
          <p:cNvGrpSpPr/>
          <p:nvPr/>
        </p:nvGrpSpPr>
        <p:grpSpPr>
          <a:xfrm>
            <a:off x="112706" y="1647923"/>
            <a:ext cx="2095005" cy="1681372"/>
            <a:chOff x="2262" y="1138798"/>
            <a:chExt cx="2095005" cy="1681372"/>
          </a:xfrm>
        </p:grpSpPr>
        <p:sp>
          <p:nvSpPr>
            <p:cNvPr id="9" name="Скругленный прямоугольник 8"/>
            <p:cNvSpPr/>
            <p:nvPr/>
          </p:nvSpPr>
          <p:spPr>
            <a:xfrm>
              <a:off x="2262" y="1138798"/>
              <a:ext cx="2095005"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Скругленный прямоугольник 4"/>
            <p:cNvSpPr/>
            <p:nvPr/>
          </p:nvSpPr>
          <p:spPr>
            <a:xfrm>
              <a:off x="40955" y="1177491"/>
              <a:ext cx="2017619" cy="1243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НИР Аквамарин-М-П</a:t>
              </a:r>
              <a:endParaRPr lang="ru-RU" sz="1050" kern="1200" dirty="0">
                <a:solidFill>
                  <a:schemeClr val="tx2"/>
                </a:solidFill>
                <a:latin typeface="+mn-lt"/>
              </a:endParaRPr>
            </a:p>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ОКР Ковровец</a:t>
              </a:r>
            </a:p>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ОКР Сорт</a:t>
              </a:r>
            </a:p>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СЧ ОКР Ватник-2</a:t>
              </a:r>
            </a:p>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СЧ ОКР Богомаз КОП-Н</a:t>
              </a:r>
            </a:p>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СЧ ОКР Богомаз  КХКА</a:t>
              </a:r>
            </a:p>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СЧ ОКР Богомаз  РХМ-2Б</a:t>
              </a:r>
            </a:p>
            <a:p>
              <a:pPr marL="57150" lvl="1" indent="-57150" algn="l" defTabSz="466725">
                <a:lnSpc>
                  <a:spcPct val="90000"/>
                </a:lnSpc>
                <a:spcBef>
                  <a:spcPct val="0"/>
                </a:spcBef>
                <a:spcAft>
                  <a:spcPct val="15000"/>
                </a:spcAft>
                <a:buChar char="••"/>
              </a:pPr>
              <a:endParaRPr lang="ru-RU" sz="1050" kern="1200" dirty="0" smtClean="0">
                <a:solidFill>
                  <a:schemeClr val="tx2"/>
                </a:solidFill>
                <a:latin typeface="+mn-lt"/>
              </a:endParaRPr>
            </a:p>
          </p:txBody>
        </p:sp>
      </p:grpSp>
      <p:sp>
        <p:nvSpPr>
          <p:cNvPr id="11" name="Скругленный прямоугольник 10"/>
          <p:cNvSpPr/>
          <p:nvPr/>
        </p:nvSpPr>
        <p:spPr>
          <a:xfrm>
            <a:off x="2416962" y="1647923"/>
            <a:ext cx="2095005"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Скругленный прямоугольник 11"/>
          <p:cNvSpPr/>
          <p:nvPr/>
        </p:nvSpPr>
        <p:spPr>
          <a:xfrm>
            <a:off x="4721218" y="1647400"/>
            <a:ext cx="2095005"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Скругленный прямоугольник 12"/>
          <p:cNvSpPr/>
          <p:nvPr/>
        </p:nvSpPr>
        <p:spPr>
          <a:xfrm>
            <a:off x="6953466" y="1647400"/>
            <a:ext cx="2095005"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4" name="Группа 13"/>
          <p:cNvGrpSpPr/>
          <p:nvPr/>
        </p:nvGrpSpPr>
        <p:grpSpPr>
          <a:xfrm>
            <a:off x="904794" y="3104822"/>
            <a:ext cx="1395638" cy="592091"/>
            <a:chOff x="759179" y="2484327"/>
            <a:chExt cx="1395638" cy="592091"/>
          </a:xfrm>
        </p:grpSpPr>
        <p:sp>
          <p:nvSpPr>
            <p:cNvPr id="15" name="Скругленный прямоугольник 14"/>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2014</a:t>
              </a:r>
              <a:endParaRPr lang="ru-RU" sz="1100" kern="1200" dirty="0"/>
            </a:p>
          </p:txBody>
        </p:sp>
      </p:grpSp>
      <p:grpSp>
        <p:nvGrpSpPr>
          <p:cNvPr id="17" name="Группа 16"/>
          <p:cNvGrpSpPr/>
          <p:nvPr/>
        </p:nvGrpSpPr>
        <p:grpSpPr>
          <a:xfrm>
            <a:off x="3325580" y="1198533"/>
            <a:ext cx="1395638" cy="592091"/>
            <a:chOff x="759179" y="2484327"/>
            <a:chExt cx="1395638" cy="592091"/>
          </a:xfrm>
        </p:grpSpPr>
        <p:sp>
          <p:nvSpPr>
            <p:cNvPr id="18" name="Скругленный прямоугольник 17"/>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2015</a:t>
              </a:r>
              <a:endParaRPr lang="ru-RU" sz="1100" kern="1200" dirty="0"/>
            </a:p>
          </p:txBody>
        </p:sp>
      </p:grpSp>
      <p:grpSp>
        <p:nvGrpSpPr>
          <p:cNvPr id="20" name="Группа 19"/>
          <p:cNvGrpSpPr/>
          <p:nvPr/>
        </p:nvGrpSpPr>
        <p:grpSpPr>
          <a:xfrm>
            <a:off x="5557828" y="3187137"/>
            <a:ext cx="1395638" cy="592091"/>
            <a:chOff x="759179" y="2484327"/>
            <a:chExt cx="1395638" cy="592091"/>
          </a:xfrm>
        </p:grpSpPr>
        <p:sp>
          <p:nvSpPr>
            <p:cNvPr id="21" name="Скругленный прямоугольник 20"/>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2016</a:t>
              </a:r>
              <a:endParaRPr lang="ru-RU" sz="1100" kern="1200" dirty="0"/>
            </a:p>
          </p:txBody>
        </p:sp>
      </p:grpSp>
      <p:grpSp>
        <p:nvGrpSpPr>
          <p:cNvPr id="23" name="Группа 22"/>
          <p:cNvGrpSpPr/>
          <p:nvPr/>
        </p:nvGrpSpPr>
        <p:grpSpPr>
          <a:xfrm>
            <a:off x="7744626" y="1215875"/>
            <a:ext cx="1395638" cy="592091"/>
            <a:chOff x="759179" y="2484327"/>
            <a:chExt cx="1395638" cy="592091"/>
          </a:xfrm>
        </p:grpSpPr>
        <p:sp>
          <p:nvSpPr>
            <p:cNvPr id="24" name="Скругленный прямоугольник 23"/>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5"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2017</a:t>
              </a:r>
              <a:endParaRPr lang="ru-RU" sz="1100" kern="1200" dirty="0"/>
            </a:p>
          </p:txBody>
        </p:sp>
      </p:grpSp>
      <p:sp>
        <p:nvSpPr>
          <p:cNvPr id="26" name="Скругленный прямоугольник 4"/>
          <p:cNvSpPr/>
          <p:nvPr/>
        </p:nvSpPr>
        <p:spPr>
          <a:xfrm>
            <a:off x="2455654" y="2067196"/>
            <a:ext cx="2017619" cy="1243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ru-RU" sz="1050" kern="1200" dirty="0" smtClean="0">
                <a:solidFill>
                  <a:schemeClr val="tx2"/>
                </a:solidFill>
                <a:latin typeface="+mn-lt"/>
              </a:rPr>
              <a:t>НИР Почта</a:t>
            </a:r>
          </a:p>
          <a:p>
            <a:pPr marL="57150" lvl="1" indent="-57150" defTabSz="466725">
              <a:lnSpc>
                <a:spcPct val="90000"/>
              </a:lnSpc>
              <a:spcBef>
                <a:spcPct val="0"/>
              </a:spcBef>
              <a:spcAft>
                <a:spcPct val="15000"/>
              </a:spcAft>
              <a:buChar char="••"/>
            </a:pPr>
            <a:r>
              <a:rPr lang="ru-RU" sz="1050" dirty="0">
                <a:solidFill>
                  <a:schemeClr val="tx2"/>
                </a:solidFill>
              </a:rPr>
              <a:t>СЧ НИР Задира</a:t>
            </a:r>
          </a:p>
          <a:p>
            <a:pPr marL="57150" lvl="1" indent="-57150" defTabSz="466725">
              <a:lnSpc>
                <a:spcPct val="90000"/>
              </a:lnSpc>
              <a:spcBef>
                <a:spcPct val="0"/>
              </a:spcBef>
              <a:spcAft>
                <a:spcPct val="15000"/>
              </a:spcAft>
              <a:buChar char="••"/>
            </a:pPr>
            <a:r>
              <a:rPr lang="ru-RU" sz="1050" dirty="0">
                <a:solidFill>
                  <a:schemeClr val="tx2"/>
                </a:solidFill>
              </a:rPr>
              <a:t>СЧ ОКР Разнобой-2А</a:t>
            </a:r>
          </a:p>
          <a:p>
            <a:pPr marL="57150" lvl="1" indent="-57150" defTabSz="466725">
              <a:lnSpc>
                <a:spcPct val="90000"/>
              </a:lnSpc>
              <a:spcBef>
                <a:spcPct val="0"/>
              </a:spcBef>
              <a:spcAft>
                <a:spcPct val="15000"/>
              </a:spcAft>
              <a:buChar char="••"/>
            </a:pPr>
            <a:r>
              <a:rPr lang="ru-RU" sz="1050" dirty="0">
                <a:solidFill>
                  <a:schemeClr val="tx2"/>
                </a:solidFill>
              </a:rPr>
              <a:t>СЧ ОКР </a:t>
            </a:r>
            <a:r>
              <a:rPr lang="ru-RU" sz="1050" dirty="0" smtClean="0">
                <a:solidFill>
                  <a:schemeClr val="tx2"/>
                </a:solidFill>
              </a:rPr>
              <a:t>Нумизмат</a:t>
            </a:r>
            <a:endParaRPr lang="ru-RU" sz="1050" kern="1200" dirty="0" smtClean="0">
              <a:solidFill>
                <a:schemeClr val="tx2"/>
              </a:solidFill>
              <a:latin typeface="+mn-lt"/>
            </a:endParaRPr>
          </a:p>
          <a:p>
            <a:pPr marL="57150" lvl="1" indent="-57150" algn="l" defTabSz="466725">
              <a:lnSpc>
                <a:spcPct val="90000"/>
              </a:lnSpc>
              <a:spcBef>
                <a:spcPct val="0"/>
              </a:spcBef>
              <a:spcAft>
                <a:spcPct val="15000"/>
              </a:spcAft>
              <a:buChar char="••"/>
            </a:pPr>
            <a:endParaRPr lang="ru-RU" sz="1050" kern="1200" dirty="0" smtClean="0">
              <a:solidFill>
                <a:schemeClr val="tx2"/>
              </a:solidFill>
              <a:latin typeface="+mn-lt"/>
            </a:endParaRPr>
          </a:p>
        </p:txBody>
      </p:sp>
      <p:sp>
        <p:nvSpPr>
          <p:cNvPr id="27" name="Скругленный прямоугольник 4"/>
          <p:cNvSpPr/>
          <p:nvPr/>
        </p:nvSpPr>
        <p:spPr>
          <a:xfrm>
            <a:off x="4738528" y="1686615"/>
            <a:ext cx="2017619" cy="15178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defTabSz="466725">
              <a:lnSpc>
                <a:spcPct val="90000"/>
              </a:lnSpc>
              <a:spcBef>
                <a:spcPct val="0"/>
              </a:spcBef>
              <a:spcAft>
                <a:spcPct val="15000"/>
              </a:spcAft>
              <a:buChar char="••"/>
            </a:pPr>
            <a:r>
              <a:rPr lang="ru-RU" sz="1050" dirty="0">
                <a:solidFill>
                  <a:schemeClr val="tx2"/>
                </a:solidFill>
              </a:rPr>
              <a:t>СЧ НИР Задира-А</a:t>
            </a:r>
          </a:p>
          <a:p>
            <a:pPr marL="57150" lvl="1" indent="-57150" defTabSz="466725">
              <a:lnSpc>
                <a:spcPct val="90000"/>
              </a:lnSpc>
              <a:spcBef>
                <a:spcPct val="0"/>
              </a:spcBef>
              <a:spcAft>
                <a:spcPct val="15000"/>
              </a:spcAft>
              <a:buChar char="••"/>
            </a:pPr>
            <a:r>
              <a:rPr lang="ru-RU" sz="1050" dirty="0">
                <a:solidFill>
                  <a:schemeClr val="tx2"/>
                </a:solidFill>
              </a:rPr>
              <a:t>СЧ ОКР Барк-МГГП</a:t>
            </a:r>
          </a:p>
          <a:p>
            <a:pPr marL="57150" lvl="1" indent="-57150" defTabSz="466725">
              <a:lnSpc>
                <a:spcPct val="90000"/>
              </a:lnSpc>
              <a:spcBef>
                <a:spcPct val="0"/>
              </a:spcBef>
              <a:spcAft>
                <a:spcPct val="15000"/>
              </a:spcAft>
              <a:buChar char="••"/>
            </a:pPr>
            <a:r>
              <a:rPr lang="ru-RU" sz="1050" dirty="0">
                <a:solidFill>
                  <a:schemeClr val="tx2"/>
                </a:solidFill>
              </a:rPr>
              <a:t>СЧ ОКР Изолятор-01</a:t>
            </a:r>
          </a:p>
          <a:p>
            <a:pPr marL="57150" lvl="1" indent="-57150" defTabSz="466725">
              <a:lnSpc>
                <a:spcPct val="90000"/>
              </a:lnSpc>
              <a:spcBef>
                <a:spcPct val="0"/>
              </a:spcBef>
              <a:spcAft>
                <a:spcPct val="15000"/>
              </a:spcAft>
              <a:buChar char="••"/>
            </a:pPr>
            <a:r>
              <a:rPr lang="ru-RU" sz="1050" dirty="0">
                <a:solidFill>
                  <a:schemeClr val="tx2"/>
                </a:solidFill>
              </a:rPr>
              <a:t>СЧ ОКР Охлаждение-КОМТ</a:t>
            </a:r>
          </a:p>
          <a:p>
            <a:pPr marL="57150" lvl="1" indent="-57150" defTabSz="466725">
              <a:lnSpc>
                <a:spcPct val="90000"/>
              </a:lnSpc>
              <a:spcBef>
                <a:spcPct val="0"/>
              </a:spcBef>
              <a:spcAft>
                <a:spcPct val="15000"/>
              </a:spcAft>
              <a:buChar char="••"/>
            </a:pPr>
            <a:r>
              <a:rPr lang="ru-RU" sz="1050" dirty="0">
                <a:solidFill>
                  <a:schemeClr val="tx2"/>
                </a:solidFill>
              </a:rPr>
              <a:t>Орлан КДА (серия)</a:t>
            </a:r>
          </a:p>
          <a:p>
            <a:pPr marL="57150" lvl="1" indent="-57150" defTabSz="466725">
              <a:lnSpc>
                <a:spcPct val="90000"/>
              </a:lnSpc>
              <a:spcBef>
                <a:spcPct val="0"/>
              </a:spcBef>
              <a:spcAft>
                <a:spcPct val="15000"/>
              </a:spcAft>
              <a:buChar char="••"/>
            </a:pPr>
            <a:r>
              <a:rPr lang="ru-RU" sz="1050" dirty="0">
                <a:solidFill>
                  <a:schemeClr val="tx2"/>
                </a:solidFill>
              </a:rPr>
              <a:t>Тренажеры специальных машин войск РХБ защиты: АРТ-Т, ТРХМ-6, ТТДА-2К, ТТМС-65Д</a:t>
            </a:r>
          </a:p>
          <a:p>
            <a:pPr marL="57150" lvl="1" indent="-57150" algn="l" defTabSz="466725">
              <a:lnSpc>
                <a:spcPct val="90000"/>
              </a:lnSpc>
              <a:spcBef>
                <a:spcPct val="0"/>
              </a:spcBef>
              <a:spcAft>
                <a:spcPct val="15000"/>
              </a:spcAft>
              <a:buChar char="••"/>
            </a:pPr>
            <a:endParaRPr lang="ru-RU" sz="1050" kern="1200" dirty="0" smtClean="0">
              <a:solidFill>
                <a:schemeClr val="tx2"/>
              </a:solidFill>
              <a:latin typeface="+mn-lt"/>
            </a:endParaRPr>
          </a:p>
        </p:txBody>
      </p:sp>
      <p:sp>
        <p:nvSpPr>
          <p:cNvPr id="28" name="Скругленный прямоугольник 4"/>
          <p:cNvSpPr/>
          <p:nvPr/>
        </p:nvSpPr>
        <p:spPr>
          <a:xfrm>
            <a:off x="6992158" y="1647924"/>
            <a:ext cx="2017619" cy="1662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defTabSz="466725">
              <a:lnSpc>
                <a:spcPct val="90000"/>
              </a:lnSpc>
              <a:spcBef>
                <a:spcPct val="0"/>
              </a:spcBef>
              <a:spcAft>
                <a:spcPct val="15000"/>
              </a:spcAft>
              <a:buChar char="••"/>
            </a:pPr>
            <a:r>
              <a:rPr lang="ru-RU" sz="1000" dirty="0">
                <a:solidFill>
                  <a:schemeClr val="tx2"/>
                </a:solidFill>
              </a:rPr>
              <a:t>СЧ НИР Находка-О</a:t>
            </a:r>
          </a:p>
          <a:p>
            <a:pPr marL="57150" lvl="1" indent="-57150" defTabSz="466725">
              <a:lnSpc>
                <a:spcPct val="90000"/>
              </a:lnSpc>
              <a:spcBef>
                <a:spcPct val="0"/>
              </a:spcBef>
              <a:spcAft>
                <a:spcPct val="15000"/>
              </a:spcAft>
              <a:buChar char="••"/>
            </a:pPr>
            <a:r>
              <a:rPr lang="ru-RU" sz="1000" dirty="0">
                <a:solidFill>
                  <a:schemeClr val="tx2"/>
                </a:solidFill>
              </a:rPr>
              <a:t>СЧ НИР Мята</a:t>
            </a:r>
          </a:p>
          <a:p>
            <a:pPr marL="57150" lvl="1" indent="-57150" defTabSz="466725">
              <a:lnSpc>
                <a:spcPct val="90000"/>
              </a:lnSpc>
              <a:spcBef>
                <a:spcPct val="0"/>
              </a:spcBef>
              <a:spcAft>
                <a:spcPct val="15000"/>
              </a:spcAft>
              <a:buChar char="••"/>
            </a:pPr>
            <a:r>
              <a:rPr lang="ru-RU" sz="1000" dirty="0">
                <a:solidFill>
                  <a:schemeClr val="tx2"/>
                </a:solidFill>
              </a:rPr>
              <a:t>СЧ ОКР Симфония-1П</a:t>
            </a:r>
          </a:p>
          <a:p>
            <a:pPr marL="57150" lvl="1" indent="-57150" defTabSz="466725">
              <a:lnSpc>
                <a:spcPct val="90000"/>
              </a:lnSpc>
              <a:spcBef>
                <a:spcPct val="0"/>
              </a:spcBef>
              <a:spcAft>
                <a:spcPct val="15000"/>
              </a:spcAft>
              <a:buChar char="••"/>
            </a:pPr>
            <a:r>
              <a:rPr lang="ru-RU" sz="1000" dirty="0">
                <a:solidFill>
                  <a:schemeClr val="tx2"/>
                </a:solidFill>
              </a:rPr>
              <a:t>СЧ ОКР Купол-Ф</a:t>
            </a:r>
          </a:p>
          <a:p>
            <a:pPr marL="57150" lvl="1" indent="-57150" defTabSz="466725">
              <a:lnSpc>
                <a:spcPct val="90000"/>
              </a:lnSpc>
              <a:spcBef>
                <a:spcPct val="0"/>
              </a:spcBef>
              <a:spcAft>
                <a:spcPct val="15000"/>
              </a:spcAft>
              <a:buChar char="••"/>
            </a:pPr>
            <a:r>
              <a:rPr lang="ru-RU" sz="1000" dirty="0">
                <a:solidFill>
                  <a:schemeClr val="tx2"/>
                </a:solidFill>
              </a:rPr>
              <a:t>КРПП-2 (серия)</a:t>
            </a:r>
          </a:p>
          <a:p>
            <a:pPr marL="57150" lvl="1" indent="-57150" defTabSz="466725">
              <a:lnSpc>
                <a:spcPct val="90000"/>
              </a:lnSpc>
              <a:spcBef>
                <a:spcPct val="0"/>
              </a:spcBef>
              <a:spcAft>
                <a:spcPct val="15000"/>
              </a:spcAft>
              <a:buChar char="••"/>
            </a:pPr>
            <a:r>
              <a:rPr lang="ru-RU" sz="1000" dirty="0">
                <a:solidFill>
                  <a:schemeClr val="tx2"/>
                </a:solidFill>
              </a:rPr>
              <a:t>КДУД (серия)</a:t>
            </a:r>
          </a:p>
          <a:p>
            <a:pPr marL="57150" lvl="1" indent="-57150" defTabSz="466725">
              <a:lnSpc>
                <a:spcPct val="90000"/>
              </a:lnSpc>
              <a:spcBef>
                <a:spcPct val="0"/>
              </a:spcBef>
              <a:spcAft>
                <a:spcPct val="15000"/>
              </a:spcAft>
              <a:buChar char="••"/>
            </a:pPr>
            <a:r>
              <a:rPr lang="ru-RU" sz="1000" dirty="0">
                <a:solidFill>
                  <a:schemeClr val="tx2"/>
                </a:solidFill>
              </a:rPr>
              <a:t>Орлан КДА (серия)</a:t>
            </a:r>
          </a:p>
          <a:p>
            <a:pPr marL="57150" lvl="1" indent="-57150" defTabSz="466725">
              <a:lnSpc>
                <a:spcPct val="90000"/>
              </a:lnSpc>
              <a:spcBef>
                <a:spcPct val="0"/>
              </a:spcBef>
              <a:spcAft>
                <a:spcPct val="15000"/>
              </a:spcAft>
              <a:buChar char="••"/>
            </a:pPr>
            <a:r>
              <a:rPr lang="ru-RU" sz="1000" dirty="0">
                <a:solidFill>
                  <a:schemeClr val="tx2"/>
                </a:solidFill>
              </a:rPr>
              <a:t>КМ-РХБР (</a:t>
            </a:r>
            <a:r>
              <a:rPr lang="ru-RU" sz="1000" dirty="0" smtClean="0">
                <a:solidFill>
                  <a:schemeClr val="tx2"/>
                </a:solidFill>
              </a:rPr>
              <a:t>серия)-обеспечение </a:t>
            </a:r>
            <a:r>
              <a:rPr lang="ru-RU" sz="1000" dirty="0">
                <a:solidFill>
                  <a:schemeClr val="tx2"/>
                </a:solidFill>
              </a:rPr>
              <a:t>РХБ безопасности на ЧМ по </a:t>
            </a:r>
            <a:r>
              <a:rPr lang="ru-RU" sz="1000" dirty="0" smtClean="0">
                <a:solidFill>
                  <a:schemeClr val="tx2"/>
                </a:solidFill>
              </a:rPr>
              <a:t>футболу</a:t>
            </a:r>
            <a:endParaRPr lang="ru-RU" sz="1000" dirty="0">
              <a:solidFill>
                <a:schemeClr val="tx2"/>
              </a:solidFill>
            </a:endParaRPr>
          </a:p>
        </p:txBody>
      </p:sp>
      <p:sp>
        <p:nvSpPr>
          <p:cNvPr id="29" name="Скругленный прямоугольник 28"/>
          <p:cNvSpPr/>
          <p:nvPr/>
        </p:nvSpPr>
        <p:spPr>
          <a:xfrm>
            <a:off x="956765" y="4401894"/>
            <a:ext cx="2095005"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29"/>
          <p:cNvSpPr/>
          <p:nvPr/>
        </p:nvSpPr>
        <p:spPr>
          <a:xfrm>
            <a:off x="3413502" y="4410574"/>
            <a:ext cx="2095005"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Скругленный прямоугольник 30"/>
          <p:cNvSpPr/>
          <p:nvPr/>
        </p:nvSpPr>
        <p:spPr>
          <a:xfrm>
            <a:off x="5894482" y="4421239"/>
            <a:ext cx="3003859" cy="168137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5" name="Группа 34"/>
          <p:cNvGrpSpPr/>
          <p:nvPr/>
        </p:nvGrpSpPr>
        <p:grpSpPr>
          <a:xfrm>
            <a:off x="1900332" y="5950311"/>
            <a:ext cx="1395638" cy="592091"/>
            <a:chOff x="759179" y="2484327"/>
            <a:chExt cx="1395638" cy="592091"/>
          </a:xfrm>
        </p:grpSpPr>
        <p:sp>
          <p:nvSpPr>
            <p:cNvPr id="36" name="Скругленный прямоугольник 35"/>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7"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2018</a:t>
              </a:r>
              <a:endParaRPr lang="ru-RU" sz="1100" kern="1200" dirty="0"/>
            </a:p>
          </p:txBody>
        </p:sp>
      </p:grpSp>
      <p:grpSp>
        <p:nvGrpSpPr>
          <p:cNvPr id="38" name="Группа 37"/>
          <p:cNvGrpSpPr/>
          <p:nvPr/>
        </p:nvGrpSpPr>
        <p:grpSpPr>
          <a:xfrm>
            <a:off x="4184874" y="3966599"/>
            <a:ext cx="1395638" cy="592091"/>
            <a:chOff x="759179" y="2484327"/>
            <a:chExt cx="1395638" cy="592091"/>
          </a:xfrm>
        </p:grpSpPr>
        <p:sp>
          <p:nvSpPr>
            <p:cNvPr id="39" name="Скругленный прямоугольник 38"/>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0"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2019</a:t>
              </a:r>
              <a:endParaRPr lang="ru-RU" sz="1100" kern="1200" dirty="0"/>
            </a:p>
          </p:txBody>
        </p:sp>
      </p:grpSp>
      <p:grpSp>
        <p:nvGrpSpPr>
          <p:cNvPr id="41" name="Группа 40"/>
          <p:cNvGrpSpPr/>
          <p:nvPr/>
        </p:nvGrpSpPr>
        <p:grpSpPr>
          <a:xfrm>
            <a:off x="7514042" y="5893687"/>
            <a:ext cx="1395638" cy="592091"/>
            <a:chOff x="759179" y="2484327"/>
            <a:chExt cx="1395638" cy="592091"/>
          </a:xfrm>
        </p:grpSpPr>
        <p:sp>
          <p:nvSpPr>
            <p:cNvPr id="42" name="Скругленный прямоугольник 41"/>
            <p:cNvSpPr/>
            <p:nvPr/>
          </p:nvSpPr>
          <p:spPr>
            <a:xfrm>
              <a:off x="759179" y="2484327"/>
              <a:ext cx="1395638" cy="592091"/>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3" name="Скругленный прямоугольник 4"/>
            <p:cNvSpPr/>
            <p:nvPr/>
          </p:nvSpPr>
          <p:spPr>
            <a:xfrm>
              <a:off x="776521" y="2501669"/>
              <a:ext cx="1360954" cy="557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ru-RU" sz="3600" b="1" kern="1200" dirty="0" smtClean="0"/>
                <a:t>2020</a:t>
              </a:r>
              <a:endParaRPr lang="ru-RU" sz="1100" kern="1200" dirty="0"/>
            </a:p>
          </p:txBody>
        </p:sp>
      </p:grpSp>
      <p:sp>
        <p:nvSpPr>
          <p:cNvPr id="44" name="Скругленный прямоугольник 4"/>
          <p:cNvSpPr/>
          <p:nvPr/>
        </p:nvSpPr>
        <p:spPr>
          <a:xfrm>
            <a:off x="963661" y="4449789"/>
            <a:ext cx="2017619" cy="1624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defTabSz="466725">
              <a:lnSpc>
                <a:spcPct val="90000"/>
              </a:lnSpc>
              <a:spcBef>
                <a:spcPct val="0"/>
              </a:spcBef>
              <a:spcAft>
                <a:spcPct val="15000"/>
              </a:spcAft>
              <a:buChar char="••"/>
            </a:pPr>
            <a:r>
              <a:rPr lang="ru-RU" sz="1050" dirty="0" smtClean="0">
                <a:solidFill>
                  <a:schemeClr val="tx2"/>
                </a:solidFill>
              </a:rPr>
              <a:t>СЧ </a:t>
            </a:r>
            <a:r>
              <a:rPr lang="ru-RU" sz="1050" dirty="0">
                <a:solidFill>
                  <a:schemeClr val="tx2"/>
                </a:solidFill>
              </a:rPr>
              <a:t>ОКР </a:t>
            </a:r>
            <a:r>
              <a:rPr lang="ru-RU" sz="1050" dirty="0" err="1">
                <a:solidFill>
                  <a:schemeClr val="tx2"/>
                </a:solidFill>
              </a:rPr>
              <a:t>Ваенга</a:t>
            </a:r>
            <a:r>
              <a:rPr lang="ru-RU" sz="1050" dirty="0">
                <a:solidFill>
                  <a:schemeClr val="tx2"/>
                </a:solidFill>
              </a:rPr>
              <a:t>-П</a:t>
            </a:r>
          </a:p>
          <a:p>
            <a:pPr marL="57150" lvl="1" indent="-57150" defTabSz="466725">
              <a:lnSpc>
                <a:spcPct val="90000"/>
              </a:lnSpc>
              <a:spcBef>
                <a:spcPct val="0"/>
              </a:spcBef>
              <a:spcAft>
                <a:spcPct val="15000"/>
              </a:spcAft>
              <a:buChar char="••"/>
            </a:pPr>
            <a:r>
              <a:rPr lang="ru-RU" sz="1050" dirty="0">
                <a:solidFill>
                  <a:schemeClr val="tx2"/>
                </a:solidFill>
              </a:rPr>
              <a:t>УПУ и КОТП (Стриж-серия)</a:t>
            </a:r>
          </a:p>
          <a:p>
            <a:pPr marL="57150" lvl="1" indent="-57150" defTabSz="466725">
              <a:lnSpc>
                <a:spcPct val="90000"/>
              </a:lnSpc>
              <a:spcBef>
                <a:spcPct val="0"/>
              </a:spcBef>
              <a:spcAft>
                <a:spcPct val="15000"/>
              </a:spcAft>
              <a:buChar char="••"/>
            </a:pPr>
            <a:r>
              <a:rPr lang="ru-RU" sz="1050" dirty="0">
                <a:solidFill>
                  <a:schemeClr val="tx2"/>
                </a:solidFill>
              </a:rPr>
              <a:t>РКДА (серия)</a:t>
            </a:r>
          </a:p>
          <a:p>
            <a:pPr marL="57150" lvl="1" indent="-57150" defTabSz="466725">
              <a:lnSpc>
                <a:spcPct val="90000"/>
              </a:lnSpc>
              <a:spcBef>
                <a:spcPct val="0"/>
              </a:spcBef>
              <a:spcAft>
                <a:spcPct val="15000"/>
              </a:spcAft>
              <a:buChar char="••"/>
            </a:pPr>
            <a:r>
              <a:rPr lang="ru-RU" sz="1050" dirty="0">
                <a:solidFill>
                  <a:schemeClr val="tx2"/>
                </a:solidFill>
              </a:rPr>
              <a:t>Орлан КДА (серия)</a:t>
            </a:r>
          </a:p>
          <a:p>
            <a:pPr marL="57150" lvl="1" indent="-57150" defTabSz="466725">
              <a:lnSpc>
                <a:spcPct val="90000"/>
              </a:lnSpc>
              <a:spcBef>
                <a:spcPct val="0"/>
              </a:spcBef>
              <a:spcAft>
                <a:spcPct val="15000"/>
              </a:spcAft>
              <a:buChar char="••"/>
            </a:pPr>
            <a:r>
              <a:rPr lang="ru-RU" sz="1050" dirty="0">
                <a:solidFill>
                  <a:schemeClr val="tx2"/>
                </a:solidFill>
              </a:rPr>
              <a:t>РПП-2 (серия)</a:t>
            </a:r>
          </a:p>
          <a:p>
            <a:pPr marL="57150" lvl="1" indent="-57150" defTabSz="466725">
              <a:lnSpc>
                <a:spcPct val="90000"/>
              </a:lnSpc>
              <a:spcBef>
                <a:spcPct val="0"/>
              </a:spcBef>
              <a:spcAft>
                <a:spcPct val="15000"/>
              </a:spcAft>
              <a:buChar char="••"/>
            </a:pPr>
            <a:r>
              <a:rPr lang="ru-RU" sz="1050" dirty="0">
                <a:solidFill>
                  <a:schemeClr val="tx2"/>
                </a:solidFill>
              </a:rPr>
              <a:t>Ремонтно-Диагностический комплекс для РЖД</a:t>
            </a:r>
          </a:p>
          <a:p>
            <a:pPr marL="0" lvl="1" algn="l" defTabSz="466725">
              <a:lnSpc>
                <a:spcPct val="90000"/>
              </a:lnSpc>
              <a:spcBef>
                <a:spcPct val="0"/>
              </a:spcBef>
              <a:spcAft>
                <a:spcPct val="15000"/>
              </a:spcAft>
            </a:pPr>
            <a:endParaRPr lang="ru-RU" sz="1050" kern="1200" dirty="0" smtClean="0">
              <a:solidFill>
                <a:schemeClr val="tx2"/>
              </a:solidFill>
              <a:latin typeface="+mn-lt"/>
            </a:endParaRPr>
          </a:p>
        </p:txBody>
      </p:sp>
      <p:sp>
        <p:nvSpPr>
          <p:cNvPr id="45" name="Скругленный прямоугольник 4"/>
          <p:cNvSpPr/>
          <p:nvPr/>
        </p:nvSpPr>
        <p:spPr>
          <a:xfrm>
            <a:off x="3430812" y="4449789"/>
            <a:ext cx="2017619" cy="15178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defTabSz="466725">
              <a:lnSpc>
                <a:spcPct val="90000"/>
              </a:lnSpc>
              <a:spcBef>
                <a:spcPct val="0"/>
              </a:spcBef>
              <a:spcAft>
                <a:spcPct val="15000"/>
              </a:spcAft>
              <a:buChar char="••"/>
            </a:pPr>
            <a:endParaRPr lang="ru-RU" sz="1050" dirty="0" smtClean="0">
              <a:solidFill>
                <a:schemeClr val="tx2"/>
              </a:solidFill>
            </a:endParaRPr>
          </a:p>
          <a:p>
            <a:pPr marL="57150" lvl="1" indent="-57150" defTabSz="466725">
              <a:lnSpc>
                <a:spcPct val="90000"/>
              </a:lnSpc>
              <a:spcBef>
                <a:spcPct val="0"/>
              </a:spcBef>
              <a:spcAft>
                <a:spcPct val="15000"/>
              </a:spcAft>
              <a:buChar char="••"/>
            </a:pPr>
            <a:r>
              <a:rPr lang="ru-RU" sz="1050" dirty="0" smtClean="0">
                <a:solidFill>
                  <a:schemeClr val="tx2"/>
                </a:solidFill>
              </a:rPr>
              <a:t>НИР </a:t>
            </a:r>
            <a:r>
              <a:rPr lang="ru-RU" sz="1050" dirty="0">
                <a:solidFill>
                  <a:schemeClr val="tx2"/>
                </a:solidFill>
              </a:rPr>
              <a:t>Водомерка-П</a:t>
            </a:r>
          </a:p>
          <a:p>
            <a:pPr marL="57150" lvl="1" indent="-57150" defTabSz="466725">
              <a:lnSpc>
                <a:spcPct val="90000"/>
              </a:lnSpc>
              <a:spcBef>
                <a:spcPct val="0"/>
              </a:spcBef>
              <a:spcAft>
                <a:spcPct val="15000"/>
              </a:spcAft>
              <a:buChar char="••"/>
            </a:pPr>
            <a:r>
              <a:rPr lang="ru-RU" sz="1050" dirty="0">
                <a:solidFill>
                  <a:schemeClr val="tx2"/>
                </a:solidFill>
              </a:rPr>
              <a:t>СЧ ОКР Зарница-</a:t>
            </a:r>
            <a:r>
              <a:rPr lang="ru-RU" sz="1050" dirty="0" err="1">
                <a:solidFill>
                  <a:schemeClr val="tx2"/>
                </a:solidFill>
              </a:rPr>
              <a:t>ОМБиСОР</a:t>
            </a:r>
            <a:endParaRPr lang="ru-RU" sz="1050" dirty="0">
              <a:solidFill>
                <a:schemeClr val="tx2"/>
              </a:solidFill>
            </a:endParaRPr>
          </a:p>
          <a:p>
            <a:pPr marL="57150" lvl="1" indent="-57150" defTabSz="466725">
              <a:lnSpc>
                <a:spcPct val="90000"/>
              </a:lnSpc>
              <a:spcBef>
                <a:spcPct val="0"/>
              </a:spcBef>
              <a:spcAft>
                <a:spcPct val="15000"/>
              </a:spcAft>
              <a:buChar char="••"/>
            </a:pPr>
            <a:r>
              <a:rPr lang="ru-RU" sz="1050" dirty="0">
                <a:solidFill>
                  <a:schemeClr val="tx2"/>
                </a:solidFill>
              </a:rPr>
              <a:t>КРПП-2 (серия)</a:t>
            </a:r>
          </a:p>
          <a:p>
            <a:pPr marL="57150" lvl="1" indent="-57150" defTabSz="466725">
              <a:lnSpc>
                <a:spcPct val="90000"/>
              </a:lnSpc>
              <a:spcBef>
                <a:spcPct val="0"/>
              </a:spcBef>
              <a:spcAft>
                <a:spcPct val="15000"/>
              </a:spcAft>
              <a:buChar char="••"/>
            </a:pPr>
            <a:r>
              <a:rPr lang="ru-RU" sz="1050" dirty="0">
                <a:solidFill>
                  <a:schemeClr val="tx2"/>
                </a:solidFill>
              </a:rPr>
              <a:t>РКДА (серия)</a:t>
            </a:r>
          </a:p>
          <a:p>
            <a:pPr marL="57150" lvl="1" indent="-57150" defTabSz="466725">
              <a:lnSpc>
                <a:spcPct val="90000"/>
              </a:lnSpc>
              <a:spcBef>
                <a:spcPct val="0"/>
              </a:spcBef>
              <a:spcAft>
                <a:spcPct val="15000"/>
              </a:spcAft>
              <a:buChar char="••"/>
            </a:pPr>
            <a:r>
              <a:rPr lang="ru-RU" sz="1050" dirty="0">
                <a:solidFill>
                  <a:schemeClr val="tx2"/>
                </a:solidFill>
              </a:rPr>
              <a:t>УПУ и КОТП (Стриж-серия)</a:t>
            </a:r>
          </a:p>
          <a:p>
            <a:pPr marL="57150" lvl="1" indent="-57150" defTabSz="466725">
              <a:lnSpc>
                <a:spcPct val="90000"/>
              </a:lnSpc>
              <a:spcBef>
                <a:spcPct val="0"/>
              </a:spcBef>
              <a:spcAft>
                <a:spcPct val="15000"/>
              </a:spcAft>
              <a:buChar char="••"/>
            </a:pPr>
            <a:r>
              <a:rPr lang="ru-RU" sz="1050" dirty="0">
                <a:solidFill>
                  <a:schemeClr val="tx2"/>
                </a:solidFill>
              </a:rPr>
              <a:t>МГГП</a:t>
            </a:r>
          </a:p>
          <a:p>
            <a:pPr marL="57150" lvl="1" indent="-57150" defTabSz="466725">
              <a:lnSpc>
                <a:spcPct val="90000"/>
              </a:lnSpc>
              <a:spcBef>
                <a:spcPct val="0"/>
              </a:spcBef>
              <a:spcAft>
                <a:spcPct val="15000"/>
              </a:spcAft>
              <a:buChar char="••"/>
            </a:pPr>
            <a:r>
              <a:rPr lang="ru-RU" sz="1050" dirty="0" smtClean="0">
                <a:solidFill>
                  <a:schemeClr val="tx2"/>
                </a:solidFill>
              </a:rPr>
              <a:t>ОПУ</a:t>
            </a:r>
            <a:endParaRPr lang="ru-RU" sz="1050" dirty="0">
              <a:solidFill>
                <a:schemeClr val="tx2"/>
              </a:solidFill>
            </a:endParaRPr>
          </a:p>
        </p:txBody>
      </p:sp>
      <p:sp>
        <p:nvSpPr>
          <p:cNvPr id="46" name="Скругленный прямоугольник 4"/>
          <p:cNvSpPr/>
          <p:nvPr/>
        </p:nvSpPr>
        <p:spPr>
          <a:xfrm>
            <a:off x="5894482" y="4411098"/>
            <a:ext cx="1462995" cy="1662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defTabSz="466725">
              <a:lnSpc>
                <a:spcPct val="90000"/>
              </a:lnSpc>
              <a:spcBef>
                <a:spcPct val="0"/>
              </a:spcBef>
              <a:spcAft>
                <a:spcPct val="15000"/>
              </a:spcAft>
              <a:buChar char="••"/>
            </a:pPr>
            <a:r>
              <a:rPr lang="ru-RU" sz="900" dirty="0">
                <a:solidFill>
                  <a:schemeClr val="tx2"/>
                </a:solidFill>
              </a:rPr>
              <a:t>СЧ НИР Водомерка 1П</a:t>
            </a:r>
          </a:p>
          <a:p>
            <a:pPr marL="57150" lvl="1" indent="-57150" defTabSz="466725">
              <a:lnSpc>
                <a:spcPct val="90000"/>
              </a:lnSpc>
              <a:spcBef>
                <a:spcPct val="0"/>
              </a:spcBef>
              <a:spcAft>
                <a:spcPct val="15000"/>
              </a:spcAft>
              <a:buChar char="••"/>
            </a:pPr>
            <a:r>
              <a:rPr lang="ru-RU" sz="900" dirty="0">
                <a:solidFill>
                  <a:schemeClr val="tx2"/>
                </a:solidFill>
              </a:rPr>
              <a:t>Ч ОКР Изолятор-01</a:t>
            </a:r>
          </a:p>
          <a:p>
            <a:pPr marL="57150" lvl="1" indent="-57150" defTabSz="466725">
              <a:lnSpc>
                <a:spcPct val="90000"/>
              </a:lnSpc>
              <a:spcBef>
                <a:spcPct val="0"/>
              </a:spcBef>
              <a:spcAft>
                <a:spcPct val="15000"/>
              </a:spcAft>
              <a:buChar char="••"/>
            </a:pPr>
            <a:r>
              <a:rPr lang="ru-RU" sz="900" dirty="0">
                <a:solidFill>
                  <a:schemeClr val="tx2"/>
                </a:solidFill>
              </a:rPr>
              <a:t>СЧ ОКР Купол-Ф</a:t>
            </a:r>
          </a:p>
          <a:p>
            <a:pPr marL="57150" lvl="1" indent="-57150" defTabSz="466725">
              <a:lnSpc>
                <a:spcPct val="90000"/>
              </a:lnSpc>
              <a:spcBef>
                <a:spcPct val="0"/>
              </a:spcBef>
              <a:spcAft>
                <a:spcPct val="15000"/>
              </a:spcAft>
              <a:buChar char="••"/>
            </a:pPr>
            <a:r>
              <a:rPr lang="ru-RU" sz="900" dirty="0">
                <a:solidFill>
                  <a:schemeClr val="tx2"/>
                </a:solidFill>
              </a:rPr>
              <a:t>СЧ ОКР </a:t>
            </a:r>
            <a:r>
              <a:rPr lang="ru-RU" sz="900" dirty="0" err="1">
                <a:solidFill>
                  <a:schemeClr val="tx2"/>
                </a:solidFill>
              </a:rPr>
              <a:t>ЗарницаОМБиСОР</a:t>
            </a:r>
            <a:endParaRPr lang="ru-RU" sz="900" dirty="0">
              <a:solidFill>
                <a:schemeClr val="tx2"/>
              </a:solidFill>
            </a:endParaRPr>
          </a:p>
          <a:p>
            <a:pPr marL="57150" lvl="1" indent="-57150" defTabSz="466725">
              <a:lnSpc>
                <a:spcPct val="90000"/>
              </a:lnSpc>
              <a:spcBef>
                <a:spcPct val="0"/>
              </a:spcBef>
              <a:spcAft>
                <a:spcPct val="15000"/>
              </a:spcAft>
              <a:buChar char="••"/>
            </a:pPr>
            <a:r>
              <a:rPr lang="ru-RU" sz="900" dirty="0">
                <a:solidFill>
                  <a:schemeClr val="tx2"/>
                </a:solidFill>
              </a:rPr>
              <a:t>КРПП-2 (серия)</a:t>
            </a:r>
          </a:p>
          <a:p>
            <a:pPr marL="57150" lvl="1" indent="-57150" defTabSz="466725">
              <a:lnSpc>
                <a:spcPct val="90000"/>
              </a:lnSpc>
              <a:spcBef>
                <a:spcPct val="0"/>
              </a:spcBef>
              <a:spcAft>
                <a:spcPct val="15000"/>
              </a:spcAft>
              <a:buChar char="••"/>
            </a:pPr>
            <a:r>
              <a:rPr lang="ru-RU" sz="900" dirty="0" smtClean="0">
                <a:solidFill>
                  <a:schemeClr val="tx2"/>
                </a:solidFill>
              </a:rPr>
              <a:t>Богомаз </a:t>
            </a:r>
            <a:r>
              <a:rPr lang="ru-RU" sz="900" dirty="0">
                <a:solidFill>
                  <a:schemeClr val="tx2"/>
                </a:solidFill>
              </a:rPr>
              <a:t>КОП-Н (серия)</a:t>
            </a:r>
          </a:p>
          <a:p>
            <a:pPr marL="57150" lvl="1" indent="-57150" defTabSz="466725">
              <a:lnSpc>
                <a:spcPct val="90000"/>
              </a:lnSpc>
              <a:spcBef>
                <a:spcPct val="0"/>
              </a:spcBef>
              <a:spcAft>
                <a:spcPct val="15000"/>
              </a:spcAft>
              <a:buChar char="••"/>
            </a:pPr>
            <a:r>
              <a:rPr lang="ru-RU" sz="900" dirty="0">
                <a:solidFill>
                  <a:schemeClr val="tx2"/>
                </a:solidFill>
              </a:rPr>
              <a:t>Богомаз УОП КХКА (серия)</a:t>
            </a:r>
          </a:p>
          <a:p>
            <a:pPr marL="57150" lvl="1" indent="-57150" defTabSz="466725">
              <a:lnSpc>
                <a:spcPct val="90000"/>
              </a:lnSpc>
              <a:spcBef>
                <a:spcPct val="0"/>
              </a:spcBef>
              <a:spcAft>
                <a:spcPct val="15000"/>
              </a:spcAft>
              <a:buChar char="••"/>
            </a:pPr>
            <a:r>
              <a:rPr lang="ru-RU" sz="900" dirty="0">
                <a:solidFill>
                  <a:schemeClr val="tx2"/>
                </a:solidFill>
              </a:rPr>
              <a:t>Богомаз УОПА-БПА (серия</a:t>
            </a:r>
            <a:r>
              <a:rPr lang="ru-RU" sz="900" dirty="0" smtClean="0">
                <a:solidFill>
                  <a:schemeClr val="tx2"/>
                </a:solidFill>
              </a:rPr>
              <a:t>)</a:t>
            </a:r>
            <a:endParaRPr lang="ru-RU" sz="900" dirty="0">
              <a:solidFill>
                <a:schemeClr val="tx2"/>
              </a:solidFill>
            </a:endParaRPr>
          </a:p>
        </p:txBody>
      </p:sp>
      <p:sp>
        <p:nvSpPr>
          <p:cNvPr id="47" name="Скругленный прямоугольник 4"/>
          <p:cNvSpPr/>
          <p:nvPr/>
        </p:nvSpPr>
        <p:spPr>
          <a:xfrm>
            <a:off x="7396411" y="4411098"/>
            <a:ext cx="1424061" cy="15392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57150" lvl="1" indent="-57150" defTabSz="466725">
              <a:lnSpc>
                <a:spcPct val="90000"/>
              </a:lnSpc>
              <a:spcBef>
                <a:spcPct val="0"/>
              </a:spcBef>
              <a:spcAft>
                <a:spcPct val="15000"/>
              </a:spcAft>
              <a:buFontTx/>
              <a:buChar char="••"/>
            </a:pPr>
            <a:r>
              <a:rPr lang="ru-RU" sz="900" dirty="0">
                <a:solidFill>
                  <a:schemeClr val="tx2"/>
                </a:solidFill>
              </a:rPr>
              <a:t>КДА (серия)</a:t>
            </a:r>
          </a:p>
          <a:p>
            <a:pPr marL="57150" lvl="1" indent="-57150" defTabSz="466725">
              <a:lnSpc>
                <a:spcPct val="90000"/>
              </a:lnSpc>
              <a:spcBef>
                <a:spcPct val="0"/>
              </a:spcBef>
              <a:spcAft>
                <a:spcPct val="15000"/>
              </a:spcAft>
              <a:buChar char="••"/>
            </a:pPr>
            <a:r>
              <a:rPr lang="ru-RU" sz="900" dirty="0" smtClean="0">
                <a:solidFill>
                  <a:schemeClr val="tx2"/>
                </a:solidFill>
              </a:rPr>
              <a:t>АМК-2 </a:t>
            </a:r>
            <a:r>
              <a:rPr lang="ru-RU" sz="900" dirty="0">
                <a:solidFill>
                  <a:schemeClr val="tx2"/>
                </a:solidFill>
              </a:rPr>
              <a:t>(серия)</a:t>
            </a:r>
          </a:p>
          <a:p>
            <a:pPr marL="57150" lvl="1" indent="-57150" defTabSz="466725">
              <a:lnSpc>
                <a:spcPct val="90000"/>
              </a:lnSpc>
              <a:spcBef>
                <a:spcPct val="0"/>
              </a:spcBef>
              <a:spcAft>
                <a:spcPct val="15000"/>
              </a:spcAft>
              <a:buChar char="••"/>
            </a:pPr>
            <a:r>
              <a:rPr lang="ru-RU" sz="900" dirty="0">
                <a:solidFill>
                  <a:schemeClr val="tx2"/>
                </a:solidFill>
              </a:rPr>
              <a:t>РКДА (серия</a:t>
            </a:r>
            <a:r>
              <a:rPr lang="ru-RU" sz="900" dirty="0" smtClean="0">
                <a:solidFill>
                  <a:schemeClr val="tx2"/>
                </a:solidFill>
              </a:rPr>
              <a:t>)</a:t>
            </a:r>
          </a:p>
          <a:p>
            <a:pPr marL="57150" lvl="1" indent="-57150" defTabSz="466725">
              <a:lnSpc>
                <a:spcPct val="90000"/>
              </a:lnSpc>
              <a:spcBef>
                <a:spcPct val="0"/>
              </a:spcBef>
              <a:spcAft>
                <a:spcPct val="15000"/>
              </a:spcAft>
              <a:buFontTx/>
              <a:buChar char="••"/>
            </a:pPr>
            <a:r>
              <a:rPr lang="ru-RU" sz="900" dirty="0" smtClean="0">
                <a:solidFill>
                  <a:schemeClr val="tx2"/>
                </a:solidFill>
              </a:rPr>
              <a:t>ОПУ</a:t>
            </a:r>
            <a:endParaRPr lang="ru-RU" sz="900" dirty="0">
              <a:solidFill>
                <a:schemeClr val="tx2"/>
              </a:solidFill>
            </a:endParaRPr>
          </a:p>
          <a:p>
            <a:pPr marL="57150" lvl="1" indent="-57150" defTabSz="466725">
              <a:lnSpc>
                <a:spcPct val="90000"/>
              </a:lnSpc>
              <a:spcBef>
                <a:spcPct val="0"/>
              </a:spcBef>
              <a:spcAft>
                <a:spcPct val="15000"/>
              </a:spcAft>
              <a:buChar char="••"/>
            </a:pPr>
            <a:r>
              <a:rPr lang="ru-RU" sz="900" dirty="0" smtClean="0">
                <a:solidFill>
                  <a:schemeClr val="tx2"/>
                </a:solidFill>
              </a:rPr>
              <a:t>Тренажеры </a:t>
            </a:r>
            <a:r>
              <a:rPr lang="ru-RU" sz="900" dirty="0">
                <a:solidFill>
                  <a:schemeClr val="tx2"/>
                </a:solidFill>
              </a:rPr>
              <a:t>специальных машин войск РХБ защиты: АРТ-Т, ТРХМ-6, </a:t>
            </a:r>
            <a:r>
              <a:rPr lang="ru-RU" sz="900" dirty="0" smtClean="0">
                <a:solidFill>
                  <a:schemeClr val="tx2"/>
                </a:solidFill>
              </a:rPr>
              <a:t>ТТДА-2К</a:t>
            </a:r>
          </a:p>
        </p:txBody>
      </p:sp>
    </p:spTree>
    <p:extLst>
      <p:ext uri="{BB962C8B-B14F-4D97-AF65-F5344CB8AC3E}">
        <p14:creationId xmlns:p14="http://schemas.microsoft.com/office/powerpoint/2010/main" val="167313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7443063" cy="523220"/>
          </a:xfrm>
          <a:prstGeom prst="rect">
            <a:avLst/>
          </a:prstGeom>
          <a:noFill/>
        </p:spPr>
        <p:txBody>
          <a:bodyPr wrap="none" rtlCol="0">
            <a:spAutoFit/>
          </a:bodyPr>
          <a:lstStyle/>
          <a:p>
            <a:r>
              <a:rPr lang="ru-RU" sz="2800" dirty="0" smtClean="0">
                <a:solidFill>
                  <a:schemeClr val="tx2"/>
                </a:solidFill>
                <a:latin typeface="Arial Black" panose="020B0A04020102020204" pitchFamily="34" charset="0"/>
              </a:rPr>
              <a:t>Примеры выполненных контрактов</a:t>
            </a:r>
            <a:endParaRPr lang="ru-RU" dirty="0">
              <a:solidFill>
                <a:schemeClr val="tx2"/>
              </a:solidFill>
              <a:latin typeface="Arial Black" panose="020B0A04020102020204" pitchFamily="34" charset="0"/>
            </a:endParaRPr>
          </a:p>
        </p:txBody>
      </p:sp>
      <p:graphicFrame>
        <p:nvGraphicFramePr>
          <p:cNvPr id="7" name="Схема 6"/>
          <p:cNvGraphicFramePr/>
          <p:nvPr>
            <p:extLst>
              <p:ext uri="{D42A27DB-BD31-4B8C-83A1-F6EECF244321}">
                <p14:modId xmlns:p14="http://schemas.microsoft.com/office/powerpoint/2010/main" val="2930509171"/>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681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7443063" cy="523220"/>
          </a:xfrm>
          <a:prstGeom prst="rect">
            <a:avLst/>
          </a:prstGeom>
          <a:noFill/>
        </p:spPr>
        <p:txBody>
          <a:bodyPr wrap="none" rtlCol="0">
            <a:spAutoFit/>
          </a:bodyPr>
          <a:lstStyle/>
          <a:p>
            <a:r>
              <a:rPr lang="ru-RU" sz="2800" dirty="0">
                <a:solidFill>
                  <a:schemeClr val="tx2"/>
                </a:solidFill>
                <a:latin typeface="Arial Black" panose="020B0A04020102020204" pitchFamily="34" charset="0"/>
              </a:rPr>
              <a:t>Примеры выполненных контрактов</a:t>
            </a:r>
          </a:p>
        </p:txBody>
      </p:sp>
      <p:graphicFrame>
        <p:nvGraphicFramePr>
          <p:cNvPr id="6" name="Схема 5"/>
          <p:cNvGraphicFramePr/>
          <p:nvPr>
            <p:extLst>
              <p:ext uri="{D42A27DB-BD31-4B8C-83A1-F6EECF244321}">
                <p14:modId xmlns:p14="http://schemas.microsoft.com/office/powerpoint/2010/main" val="3037139553"/>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852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528" y="279565"/>
            <a:ext cx="7443063" cy="523220"/>
          </a:xfrm>
          <a:prstGeom prst="rect">
            <a:avLst/>
          </a:prstGeom>
          <a:noFill/>
        </p:spPr>
        <p:txBody>
          <a:bodyPr wrap="none" rtlCol="0">
            <a:spAutoFit/>
          </a:bodyPr>
          <a:lstStyle/>
          <a:p>
            <a:r>
              <a:rPr lang="ru-RU" sz="2800" dirty="0">
                <a:solidFill>
                  <a:schemeClr val="tx2"/>
                </a:solidFill>
                <a:latin typeface="Arial Black" panose="020B0A04020102020204" pitchFamily="34" charset="0"/>
              </a:rPr>
              <a:t>Примеры выполненных контрактов</a:t>
            </a:r>
          </a:p>
        </p:txBody>
      </p:sp>
      <p:graphicFrame>
        <p:nvGraphicFramePr>
          <p:cNvPr id="6" name="Схема 5"/>
          <p:cNvGraphicFramePr/>
          <p:nvPr>
            <p:extLst>
              <p:ext uri="{D42A27DB-BD31-4B8C-83A1-F6EECF244321}">
                <p14:modId xmlns:p14="http://schemas.microsoft.com/office/powerpoint/2010/main" val="3797767683"/>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85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koval\Desktop\Без имени-2авп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0823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03528" y="279565"/>
            <a:ext cx="7443063" cy="523220"/>
          </a:xfrm>
          <a:prstGeom prst="rect">
            <a:avLst/>
          </a:prstGeom>
          <a:noFill/>
        </p:spPr>
        <p:txBody>
          <a:bodyPr wrap="none" rtlCol="0">
            <a:spAutoFit/>
          </a:bodyPr>
          <a:lstStyle/>
          <a:p>
            <a:r>
              <a:rPr lang="ru-RU" sz="2800" dirty="0">
                <a:solidFill>
                  <a:schemeClr val="tx2"/>
                </a:solidFill>
                <a:latin typeface="Arial Black" panose="020B0A04020102020204" pitchFamily="34" charset="0"/>
              </a:rPr>
              <a:t>Примеры выполненных контрактов</a:t>
            </a:r>
          </a:p>
        </p:txBody>
      </p:sp>
      <p:graphicFrame>
        <p:nvGraphicFramePr>
          <p:cNvPr id="9" name="Схема 8"/>
          <p:cNvGraphicFramePr/>
          <p:nvPr>
            <p:extLst>
              <p:ext uri="{D42A27DB-BD31-4B8C-83A1-F6EECF244321}">
                <p14:modId xmlns:p14="http://schemas.microsoft.com/office/powerpoint/2010/main" val="246708349"/>
              </p:ext>
            </p:extLst>
          </p:nvPr>
        </p:nvGraphicFramePr>
        <p:xfrm>
          <a:off x="251519"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80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8108</TotalTime>
  <Words>1743</Words>
  <Application>Microsoft Office PowerPoint</Application>
  <PresentationFormat>Экран (4:3)</PresentationFormat>
  <Paragraphs>224</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Коваль Наталья</dc:creator>
  <cp:lastModifiedBy>Пасениди Виктория</cp:lastModifiedBy>
  <cp:revision>128</cp:revision>
  <cp:lastPrinted>2020-01-21T13:36:29Z</cp:lastPrinted>
  <dcterms:created xsi:type="dcterms:W3CDTF">2019-06-20T13:33:07Z</dcterms:created>
  <dcterms:modified xsi:type="dcterms:W3CDTF">2020-02-07T14:19:57Z</dcterms:modified>
</cp:coreProperties>
</file>